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3.xml" ContentType="application/vnd.openxmlformats-officedocument.theme+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60" r:id="rId1"/>
    <p:sldMasterId id="2147483761" r:id="rId2"/>
    <p:sldMasterId id="2147483762" r:id="rId3"/>
    <p:sldMasterId id="2147483763" r:id="rId4"/>
  </p:sldMasterIdLst>
  <p:notesMasterIdLst>
    <p:notesMasterId r:id="rId48"/>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99"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Lst>
  <p:sldSz cx="9144000" cy="5143500" type="screen16x9"/>
  <p:notesSz cx="6858000" cy="9144000"/>
  <p:embeddedFontLst>
    <p:embeddedFont>
      <p:font typeface="Calibri" panose="020F0502020204030204" pitchFamily="34" charset="0"/>
      <p:regular r:id="rId49"/>
      <p:bold r:id="rId50"/>
      <p:italic r:id="rId51"/>
      <p:boldItalic r:id="rId52"/>
    </p:embeddedFont>
    <p:embeddedFont>
      <p:font typeface="Helvetica Neue"/>
      <p:regular r:id="rId53"/>
      <p:bold r:id="rId54"/>
      <p:italic r:id="rId55"/>
      <p:boldItalic r:id="rId56"/>
    </p:embeddedFont>
    <p:embeddedFont>
      <p:font typeface="Public Sans"/>
      <p:regular r:id="rId57"/>
      <p:bold r:id="rId58"/>
      <p:italic r:id="rId59"/>
      <p:boldItalic r:id="rId60"/>
    </p:embeddedFont>
    <p:embeddedFont>
      <p:font typeface="Public Sans Thin"/>
      <p:regular r:id="rId61"/>
      <p:bold r:id="rId62"/>
      <p:italic r:id="rId63"/>
      <p:boldItalic r:id="rId64"/>
    </p:embeddedFont>
    <p:embeddedFont>
      <p:font typeface="Source Sans Pro" panose="020B0503030403020204" pitchFamily="34" charset="0"/>
      <p:regular r:id="rId65"/>
      <p:bold r:id="rId66"/>
      <p:italic r:id="rId67"/>
      <p:boldItalic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898" autoAdjust="0"/>
    <p:restoredTop sz="86385" autoAdjust="0"/>
  </p:normalViewPr>
  <p:slideViewPr>
    <p:cSldViewPr snapToGrid="0">
      <p:cViewPr varScale="1">
        <p:scale>
          <a:sx n="130" d="100"/>
          <a:sy n="130" d="100"/>
        </p:scale>
        <p:origin x="516" y="114"/>
      </p:cViewPr>
      <p:guideLst/>
    </p:cSldViewPr>
  </p:slideViewPr>
  <p:outlineViewPr>
    <p:cViewPr>
      <p:scale>
        <a:sx n="33" d="100"/>
        <a:sy n="33" d="100"/>
      </p:scale>
      <p:origin x="0" y="-35125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5.fntdata"/><Relationship Id="rId68" Type="http://schemas.openxmlformats.org/officeDocument/2006/relationships/font" Target="fonts/font20.fntdata"/><Relationship Id="rId7" Type="http://schemas.openxmlformats.org/officeDocument/2006/relationships/slide" Target="slides/slide3.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5" Type="http://schemas.openxmlformats.org/officeDocument/2006/relationships/slide" Target="slides/slide1.xml"/><Relationship Id="rId61" Type="http://schemas.openxmlformats.org/officeDocument/2006/relationships/font" Target="fonts/font13.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font" Target="fonts/font3.fntdata"/><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font" Target="fonts/font2.fntdata"/><Relationship Id="rId55"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28b2b571511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28b2b571511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solidFill>
                  <a:schemeClr val="dk1"/>
                </a:solidFill>
              </a:rPr>
              <a:t>Alt Text: </a:t>
            </a:r>
            <a:r>
              <a:rPr lang="en" dirty="0">
                <a:solidFill>
                  <a:schemeClr val="dk1"/>
                </a:solidFill>
              </a:rPr>
              <a:t>“Title card graphic for the event has a dark blue background with multi-colored round shapes on the right side. In white text, the first line says, Web Managers Community of Practice. The section below has the title of the event in white bold text, Backlogs and why every website needs one. Below in yellow text, says Date: followed by October 12, 2023 in white text. The next line in yellow text says, Time: followed by 2:00 pm, ET in white text. In the bottom left corner, is the white Digital.gov logo which consists of three ribbons joined together in an hexagon to resemble the shape of a capital letter D, followed by the domain and program name, Digital.gov.”</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28b2b571511_0_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28b2b571511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a:t>Image source: </a:t>
            </a:r>
            <a:r>
              <a:rPr lang="fr-FR" sz="1100" b="0" i="0" u="none" strike="noStrike">
                <a:solidFill>
                  <a:srgbClr val="000000"/>
                </a:solidFill>
                <a:effectLst/>
                <a:latin typeface="Arial" panose="020B0604020202020204" pitchFamily="34" charset="0"/>
              </a:rPr>
              <a:t>https://www.visual-paradigm.com/scrum/what-is-product-backlog-in-scrum/</a:t>
            </a:r>
            <a:endParaRPr lang="fr-F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p:cNvGrpSpPr/>
        <p:nvPr/>
      </p:nvGrpSpPr>
      <p:grpSpPr>
        <a:xfrm>
          <a:off x="0" y="0"/>
          <a:ext cx="0" cy="0"/>
          <a:chOff x="0" y="0"/>
          <a:chExt cx="0" cy="0"/>
        </a:xfrm>
      </p:grpSpPr>
      <p:sp>
        <p:nvSpPr>
          <p:cNvPr id="1066" name="Google Shape;1066;g28b2b571511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28b2b571511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g28b2b571511_0_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 name="Google Shape;1074;g28b2b571511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28b2b571511_0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28b2b571511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
        <p:cNvGrpSpPr/>
        <p:nvPr/>
      </p:nvGrpSpPr>
      <p:grpSpPr>
        <a:xfrm>
          <a:off x="0" y="0"/>
          <a:ext cx="0" cy="0"/>
          <a:chOff x="0" y="0"/>
          <a:chExt cx="0" cy="0"/>
        </a:xfrm>
      </p:grpSpPr>
      <p:sp>
        <p:nvSpPr>
          <p:cNvPr id="1088" name="Google Shape;1088;g28b2b571511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 name="Google Shape;1089;g28b2b571511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28b2b571511_0_3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28b2b571511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g28b2b571511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 name="Google Shape;1103;g28b2b571511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28b2b571511_0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28b2b571511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28b2b571511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 name="Google Shape;1117;g28b2b571511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28b2b571511_0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28b2b571511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2a0e053f37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 name="Google Shape;1003;g2a0e053f3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28b2b571511_0_6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28b2b571511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2318fc9d1b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2318fc9d1b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g2318fc9d1b5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5" name="Google Shape;1145;g2318fc9d1b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2318fc9d1b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2318fc9d1b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7"/>
        <p:cNvGrpSpPr/>
        <p:nvPr/>
      </p:nvGrpSpPr>
      <p:grpSpPr>
        <a:xfrm>
          <a:off x="0" y="0"/>
          <a:ext cx="0" cy="0"/>
          <a:chOff x="0" y="0"/>
          <a:chExt cx="0" cy="0"/>
        </a:xfrm>
      </p:grpSpPr>
      <p:sp>
        <p:nvSpPr>
          <p:cNvPr id="1158" name="Google Shape;1158;g329c43bc88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 name="Google Shape;1159;g329c43bc88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Transition from Andrew to Dawn</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
        <p:cNvGrpSpPr/>
        <p:nvPr/>
      </p:nvGrpSpPr>
      <p:grpSpPr>
        <a:xfrm>
          <a:off x="0" y="0"/>
          <a:ext cx="0" cy="0"/>
          <a:chOff x="0" y="0"/>
          <a:chExt cx="0" cy="0"/>
        </a:xfrm>
      </p:grpSpPr>
      <p:sp>
        <p:nvSpPr>
          <p:cNvPr id="1164" name="Google Shape;1164;g25879d3b40c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 name="Google Shape;1165;g25879d3b40c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25879d3b40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25879d3b40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2dead65670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 name="Google Shape;1183;g2dead65670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25879d3b40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25879d3b40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
        <p:cNvGrpSpPr/>
        <p:nvPr/>
      </p:nvGrpSpPr>
      <p:grpSpPr>
        <a:xfrm>
          <a:off x="0" y="0"/>
          <a:ext cx="0" cy="0"/>
          <a:chOff x="0" y="0"/>
          <a:chExt cx="0" cy="0"/>
        </a:xfrm>
      </p:grpSpPr>
      <p:sp>
        <p:nvSpPr>
          <p:cNvPr id="1204" name="Google Shape;1204;g25879d3b40c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5" name="Google Shape;1205;g25879d3b40c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10853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24ec6eabd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24ec6eabd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
        <p:cNvGrpSpPr/>
        <p:nvPr/>
      </p:nvGrpSpPr>
      <p:grpSpPr>
        <a:xfrm>
          <a:off x="0" y="0"/>
          <a:ext cx="0" cy="0"/>
          <a:chOff x="0" y="0"/>
          <a:chExt cx="0" cy="0"/>
        </a:xfrm>
      </p:grpSpPr>
      <p:sp>
        <p:nvSpPr>
          <p:cNvPr id="1211" name="Google Shape;1211;g25879d3b40c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2" name="Google Shape;1212;g25879d3b40c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
        <p:cNvGrpSpPr/>
        <p:nvPr/>
      </p:nvGrpSpPr>
      <p:grpSpPr>
        <a:xfrm>
          <a:off x="0" y="0"/>
          <a:ext cx="0" cy="0"/>
          <a:chOff x="0" y="0"/>
          <a:chExt cx="0" cy="0"/>
        </a:xfrm>
      </p:grpSpPr>
      <p:sp>
        <p:nvSpPr>
          <p:cNvPr id="1224" name="Google Shape;1224;g25879d3b40c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 name="Google Shape;1225;g25879d3b40c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25879d3b40c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25879d3b40c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
        <p:cNvGrpSpPr/>
        <p:nvPr/>
      </p:nvGrpSpPr>
      <p:grpSpPr>
        <a:xfrm>
          <a:off x="0" y="0"/>
          <a:ext cx="0" cy="0"/>
          <a:chOff x="0" y="0"/>
          <a:chExt cx="0" cy="0"/>
        </a:xfrm>
      </p:grpSpPr>
      <p:sp>
        <p:nvSpPr>
          <p:cNvPr id="1240" name="Google Shape;1240;g25879d3b40c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 name="Google Shape;1241;g25879d3b40c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25879d3b40c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25879d3b40c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5"/>
        <p:cNvGrpSpPr/>
        <p:nvPr/>
      </p:nvGrpSpPr>
      <p:grpSpPr>
        <a:xfrm>
          <a:off x="0" y="0"/>
          <a:ext cx="0" cy="0"/>
          <a:chOff x="0" y="0"/>
          <a:chExt cx="0" cy="0"/>
        </a:xfrm>
      </p:grpSpPr>
      <p:sp>
        <p:nvSpPr>
          <p:cNvPr id="1256" name="Google Shape;1256;g25879d3b40c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7" name="Google Shape;1257;g25879d3b40c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25879d3b40c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25879d3b40c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25879d3b40c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25879d3b40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25879d3b40c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25879d3b40c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screenshot shows a portion of a table listing several objectives in the first column - one per row. The next column identifies whether that item is an app feature or infrastructure related. The next column is “FY24Q1 MOSCOW” and for each row visible in this example we see it either as “1. Must” or “2. Should”. The next three columns show each item’s score for Admin value, Stakeholder requests, and Cost of inaction. The next column sums up those scores to make a Gap score. The next four columns show each item’s score for Tech value, Certainty, Layers of complexity, and LOE. The last column shows the Bet score, which is 100 for all the “Must” items, and scores ranging from 3.67 and 6.</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
        <p:cNvGrpSpPr/>
        <p:nvPr/>
      </p:nvGrpSpPr>
      <p:grpSpPr>
        <a:xfrm>
          <a:off x="0" y="0"/>
          <a:ext cx="0" cy="0"/>
          <a:chOff x="0" y="0"/>
          <a:chExt cx="0" cy="0"/>
        </a:xfrm>
      </p:grpSpPr>
      <p:sp>
        <p:nvSpPr>
          <p:cNvPr id="1289" name="Google Shape;1289;g25879d3b40c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0" name="Google Shape;1290;g25879d3b40c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1e41d9a5ae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1e41d9a5ae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25439437d7b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25439437d7b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2"/>
        <p:cNvGrpSpPr/>
        <p:nvPr/>
      </p:nvGrpSpPr>
      <p:grpSpPr>
        <a:xfrm>
          <a:off x="0" y="0"/>
          <a:ext cx="0" cy="0"/>
          <a:chOff x="0" y="0"/>
          <a:chExt cx="0" cy="0"/>
        </a:xfrm>
      </p:grpSpPr>
      <p:sp>
        <p:nvSpPr>
          <p:cNvPr id="1303" name="Google Shape;1303;g25439437d7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4" name="Google Shape;1304;g25439437d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22e9f79e9a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22e9f79e9a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
        <p:cNvGrpSpPr/>
        <p:nvPr/>
      </p:nvGrpSpPr>
      <p:grpSpPr>
        <a:xfrm>
          <a:off x="0" y="0"/>
          <a:ext cx="0" cy="0"/>
          <a:chOff x="0" y="0"/>
          <a:chExt cx="0" cy="0"/>
        </a:xfrm>
      </p:grpSpPr>
      <p:sp>
        <p:nvSpPr>
          <p:cNvPr id="1318" name="Google Shape;1318;g28b2b571511_0_1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 name="Google Shape;1319;g28b2b571511_0_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100"/>
              </a:spcBef>
              <a:spcAft>
                <a:spcPts val="0"/>
              </a:spcAft>
              <a:buNone/>
            </a:pPr>
            <a:endParaRPr dirty="0">
              <a:solidFill>
                <a:srgbClr val="3C4043"/>
              </a:solidFill>
              <a:latin typeface="Public Sans"/>
              <a:ea typeface="Public Sans"/>
              <a:cs typeface="Public Sans"/>
              <a:sym typeface="Public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28b2b571511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28b2b571511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
        <p:cNvGrpSpPr/>
        <p:nvPr/>
      </p:nvGrpSpPr>
      <p:grpSpPr>
        <a:xfrm>
          <a:off x="0" y="0"/>
          <a:ext cx="0" cy="0"/>
          <a:chOff x="0" y="0"/>
          <a:chExt cx="0" cy="0"/>
        </a:xfrm>
      </p:grpSpPr>
      <p:sp>
        <p:nvSpPr>
          <p:cNvPr id="1031" name="Google Shape;1031;g28b2b571511_0_2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 name="Google Shape;1032;g28b2b571511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28b2b571511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 name="Google Shape;1039;g28b2b571511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
        <p:cNvGrpSpPr/>
        <p:nvPr/>
      </p:nvGrpSpPr>
      <p:grpSpPr>
        <a:xfrm>
          <a:off x="0" y="0"/>
          <a:ext cx="0" cy="0"/>
          <a:chOff x="0" y="0"/>
          <a:chExt cx="0" cy="0"/>
        </a:xfrm>
      </p:grpSpPr>
      <p:sp>
        <p:nvSpPr>
          <p:cNvPr id="1045" name="Google Shape;1045;g28b2b571511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 name="Google Shape;1046;g28b2b571511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28b2b571511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28b2b571511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Image source: </a:t>
            </a:r>
            <a:r>
              <a:rPr lang="en-US" sz="1800" b="0" i="0" u="none" strike="noStrike" dirty="0">
                <a:solidFill>
                  <a:srgbClr val="000000"/>
                </a:solidFill>
                <a:effectLst/>
                <a:latin typeface="Arial" panose="020B0604020202020204" pitchFamily="34" charset="0"/>
              </a:rPr>
              <a:t>https://www.visual-paradigm.com/scrum/what-is-product-backlog-in-scrum/</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3" Type="http://schemas.openxmlformats.org/officeDocument/2006/relationships/image" Target="../media/image16.png"/><Relationship Id="rId18" Type="http://schemas.openxmlformats.org/officeDocument/2006/relationships/image" Target="../media/image21.png"/><Relationship Id="rId26" Type="http://schemas.openxmlformats.org/officeDocument/2006/relationships/image" Target="../media/image29.png"/><Relationship Id="rId3" Type="http://schemas.openxmlformats.org/officeDocument/2006/relationships/image" Target="../media/image6.png"/><Relationship Id="rId21" Type="http://schemas.openxmlformats.org/officeDocument/2006/relationships/image" Target="../media/image24.png"/><Relationship Id="rId34" Type="http://schemas.openxmlformats.org/officeDocument/2006/relationships/image" Target="../media/image37.png"/><Relationship Id="rId7" Type="http://schemas.openxmlformats.org/officeDocument/2006/relationships/image" Target="../media/image10.png"/><Relationship Id="rId12" Type="http://schemas.openxmlformats.org/officeDocument/2006/relationships/image" Target="../media/image15.png"/><Relationship Id="rId17" Type="http://schemas.openxmlformats.org/officeDocument/2006/relationships/image" Target="../media/image20.png"/><Relationship Id="rId25" Type="http://schemas.openxmlformats.org/officeDocument/2006/relationships/image" Target="../media/image28.png"/><Relationship Id="rId33" Type="http://schemas.openxmlformats.org/officeDocument/2006/relationships/image" Target="../media/image36.png"/><Relationship Id="rId2" Type="http://schemas.openxmlformats.org/officeDocument/2006/relationships/hyperlink" Target="https://fontawesome.com/" TargetMode="External"/><Relationship Id="rId16" Type="http://schemas.openxmlformats.org/officeDocument/2006/relationships/image" Target="../media/image19.png"/><Relationship Id="rId20" Type="http://schemas.openxmlformats.org/officeDocument/2006/relationships/image" Target="../media/image23.png"/><Relationship Id="rId29" Type="http://schemas.openxmlformats.org/officeDocument/2006/relationships/image" Target="../media/image32.png"/><Relationship Id="rId1" Type="http://schemas.openxmlformats.org/officeDocument/2006/relationships/slideMaster" Target="../slideMasters/slideMaster4.xml"/><Relationship Id="rId6" Type="http://schemas.openxmlformats.org/officeDocument/2006/relationships/image" Target="../media/image9.png"/><Relationship Id="rId11" Type="http://schemas.openxmlformats.org/officeDocument/2006/relationships/image" Target="../media/image14.png"/><Relationship Id="rId24" Type="http://schemas.openxmlformats.org/officeDocument/2006/relationships/image" Target="../media/image27.png"/><Relationship Id="rId32" Type="http://schemas.openxmlformats.org/officeDocument/2006/relationships/image" Target="../media/image35.png"/><Relationship Id="rId5" Type="http://schemas.openxmlformats.org/officeDocument/2006/relationships/image" Target="../media/image8.png"/><Relationship Id="rId15" Type="http://schemas.openxmlformats.org/officeDocument/2006/relationships/image" Target="../media/image18.png"/><Relationship Id="rId23" Type="http://schemas.openxmlformats.org/officeDocument/2006/relationships/image" Target="../media/image26.png"/><Relationship Id="rId28" Type="http://schemas.openxmlformats.org/officeDocument/2006/relationships/image" Target="../media/image31.png"/><Relationship Id="rId10" Type="http://schemas.openxmlformats.org/officeDocument/2006/relationships/image" Target="../media/image13.png"/><Relationship Id="rId19" Type="http://schemas.openxmlformats.org/officeDocument/2006/relationships/image" Target="../media/image22.png"/><Relationship Id="rId31" Type="http://schemas.openxmlformats.org/officeDocument/2006/relationships/image" Target="../media/image34.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 Id="rId22" Type="http://schemas.openxmlformats.org/officeDocument/2006/relationships/image" Target="../media/image25.png"/><Relationship Id="rId27" Type="http://schemas.openxmlformats.org/officeDocument/2006/relationships/image" Target="../media/image30.png"/><Relationship Id="rId30" Type="http://schemas.openxmlformats.org/officeDocument/2006/relationships/image" Target="../media/image33.png"/><Relationship Id="rId35" Type="http://schemas.openxmlformats.org/officeDocument/2006/relationships/image" Target="../media/image38.png"/><Relationship Id="rId8" Type="http://schemas.openxmlformats.org/officeDocument/2006/relationships/image" Target="../media/image11.png"/></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16442" y="-24695"/>
            <a:ext cx="2016649" cy="5180598"/>
            <a:chOff x="-92652" y="-16478"/>
            <a:chExt cx="2421528" cy="6907464"/>
          </a:xfrm>
        </p:grpSpPr>
        <p:sp>
          <p:nvSpPr>
            <p:cNvPr id="11" name="Google Shape;11;p2" descr="White and blue curved shape containing the GSA logo in the bottom left corner. " title="Cover page design"/>
            <p:cNvSpPr/>
            <p:nvPr/>
          </p:nvSpPr>
          <p:spPr>
            <a:xfrm rot="-5400000">
              <a:off x="-2280159" y="2257390"/>
              <a:ext cx="6874470" cy="2343600"/>
            </a:xfrm>
            <a:prstGeom prst="flowChartDocumen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2407281" y="2298151"/>
              <a:ext cx="6907464" cy="2278206"/>
            </a:xfrm>
            <a:prstGeom prst="flowChartDocument">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4" name="Google Shape;14;p2"/>
          <p:cNvSpPr txBox="1">
            <a:spLocks noGrp="1"/>
          </p:cNvSpPr>
          <p:nvPr>
            <p:ph type="subTitle" idx="1"/>
          </p:nvPr>
        </p:nvSpPr>
        <p:spPr>
          <a:xfrm>
            <a:off x="2756150" y="4532625"/>
            <a:ext cx="5835300" cy="443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None/>
              <a:defRPr sz="1900">
                <a:solidFill>
                  <a:srgbClr val="FFFFFF"/>
                </a:solidFill>
                <a:latin typeface="Arial"/>
                <a:ea typeface="Arial"/>
                <a:cs typeface="Arial"/>
                <a:sym typeface="Arial"/>
              </a:defRPr>
            </a:lvl1pPr>
            <a:lvl2pPr lvl="1">
              <a:lnSpc>
                <a:spcPct val="100000"/>
              </a:lnSpc>
              <a:spcBef>
                <a:spcPts val="0"/>
              </a:spcBef>
              <a:spcAft>
                <a:spcPts val="0"/>
              </a:spcAft>
              <a:buNone/>
              <a:defRPr sz="1900">
                <a:solidFill>
                  <a:srgbClr val="FFFFFF"/>
                </a:solidFill>
                <a:latin typeface="Arial"/>
                <a:ea typeface="Arial"/>
                <a:cs typeface="Arial"/>
                <a:sym typeface="Arial"/>
              </a:defRPr>
            </a:lvl2pPr>
            <a:lvl3pPr lvl="2">
              <a:lnSpc>
                <a:spcPct val="100000"/>
              </a:lnSpc>
              <a:spcBef>
                <a:spcPts val="0"/>
              </a:spcBef>
              <a:spcAft>
                <a:spcPts val="0"/>
              </a:spcAft>
              <a:buNone/>
              <a:defRPr sz="1900">
                <a:solidFill>
                  <a:srgbClr val="FFFFFF"/>
                </a:solidFill>
                <a:latin typeface="Arial"/>
                <a:ea typeface="Arial"/>
                <a:cs typeface="Arial"/>
                <a:sym typeface="Arial"/>
              </a:defRPr>
            </a:lvl3pPr>
            <a:lvl4pPr lvl="3">
              <a:lnSpc>
                <a:spcPct val="100000"/>
              </a:lnSpc>
              <a:spcBef>
                <a:spcPts val="0"/>
              </a:spcBef>
              <a:spcAft>
                <a:spcPts val="0"/>
              </a:spcAft>
              <a:buNone/>
              <a:defRPr sz="1900">
                <a:solidFill>
                  <a:srgbClr val="FFFFFF"/>
                </a:solidFill>
                <a:latin typeface="Arial"/>
                <a:ea typeface="Arial"/>
                <a:cs typeface="Arial"/>
                <a:sym typeface="Arial"/>
              </a:defRPr>
            </a:lvl4pPr>
            <a:lvl5pPr lvl="4">
              <a:lnSpc>
                <a:spcPct val="100000"/>
              </a:lnSpc>
              <a:spcBef>
                <a:spcPts val="0"/>
              </a:spcBef>
              <a:spcAft>
                <a:spcPts val="0"/>
              </a:spcAft>
              <a:buNone/>
              <a:defRPr sz="1900">
                <a:solidFill>
                  <a:srgbClr val="FFFFFF"/>
                </a:solidFill>
                <a:latin typeface="Arial"/>
                <a:ea typeface="Arial"/>
                <a:cs typeface="Arial"/>
                <a:sym typeface="Arial"/>
              </a:defRPr>
            </a:lvl5pPr>
            <a:lvl6pPr lvl="5">
              <a:lnSpc>
                <a:spcPct val="100000"/>
              </a:lnSpc>
              <a:spcBef>
                <a:spcPts val="0"/>
              </a:spcBef>
              <a:spcAft>
                <a:spcPts val="0"/>
              </a:spcAft>
              <a:buNone/>
              <a:defRPr sz="1900">
                <a:solidFill>
                  <a:srgbClr val="FFFFFF"/>
                </a:solidFill>
                <a:latin typeface="Arial"/>
                <a:ea typeface="Arial"/>
                <a:cs typeface="Arial"/>
                <a:sym typeface="Arial"/>
              </a:defRPr>
            </a:lvl6pPr>
            <a:lvl7pPr lvl="6">
              <a:lnSpc>
                <a:spcPct val="100000"/>
              </a:lnSpc>
              <a:spcBef>
                <a:spcPts val="0"/>
              </a:spcBef>
              <a:spcAft>
                <a:spcPts val="0"/>
              </a:spcAft>
              <a:buNone/>
              <a:defRPr sz="1900">
                <a:solidFill>
                  <a:srgbClr val="FFFFFF"/>
                </a:solidFill>
                <a:latin typeface="Arial"/>
                <a:ea typeface="Arial"/>
                <a:cs typeface="Arial"/>
                <a:sym typeface="Arial"/>
              </a:defRPr>
            </a:lvl7pPr>
            <a:lvl8pPr lvl="7">
              <a:lnSpc>
                <a:spcPct val="100000"/>
              </a:lnSpc>
              <a:spcBef>
                <a:spcPts val="0"/>
              </a:spcBef>
              <a:spcAft>
                <a:spcPts val="0"/>
              </a:spcAft>
              <a:buNone/>
              <a:defRPr sz="1900">
                <a:solidFill>
                  <a:srgbClr val="FFFFFF"/>
                </a:solidFill>
                <a:latin typeface="Arial"/>
                <a:ea typeface="Arial"/>
                <a:cs typeface="Arial"/>
                <a:sym typeface="Arial"/>
              </a:defRPr>
            </a:lvl8pPr>
            <a:lvl9pPr lvl="8">
              <a:lnSpc>
                <a:spcPct val="100000"/>
              </a:lnSpc>
              <a:spcBef>
                <a:spcPts val="0"/>
              </a:spcBef>
              <a:spcAft>
                <a:spcPts val="0"/>
              </a:spcAft>
              <a:buNone/>
              <a:defRPr sz="1900">
                <a:solidFill>
                  <a:srgbClr val="FFFFFF"/>
                </a:solidFill>
                <a:latin typeface="Arial"/>
                <a:ea typeface="Arial"/>
                <a:cs typeface="Arial"/>
                <a:sym typeface="Arial"/>
              </a:defRPr>
            </a:lvl9pPr>
          </a:lstStyle>
          <a:p>
            <a:endParaRPr/>
          </a:p>
        </p:txBody>
      </p:sp>
      <p:sp>
        <p:nvSpPr>
          <p:cNvPr id="15" name="Google Shape;15;p2"/>
          <p:cNvSpPr/>
          <p:nvPr/>
        </p:nvSpPr>
        <p:spPr>
          <a:xfrm>
            <a:off x="-20129" y="-53569"/>
            <a:ext cx="9160500" cy="9366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827587" y="3092887"/>
            <a:ext cx="5801400" cy="12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 name="Google Shape;17;p2"/>
          <p:cNvPicPr preferRelativeResize="0"/>
          <p:nvPr/>
        </p:nvPicPr>
        <p:blipFill>
          <a:blip r:embed="rId2">
            <a:alphaModFix/>
          </a:blip>
          <a:stretch>
            <a:fillRect/>
          </a:stretch>
        </p:blipFill>
        <p:spPr>
          <a:xfrm>
            <a:off x="582618" y="172687"/>
            <a:ext cx="587532" cy="530381"/>
          </a:xfrm>
          <a:prstGeom prst="rect">
            <a:avLst/>
          </a:prstGeom>
          <a:noFill/>
          <a:ln>
            <a:noFill/>
          </a:ln>
        </p:spPr>
      </p:pic>
      <p:sp>
        <p:nvSpPr>
          <p:cNvPr id="18" name="Google Shape;18;p2"/>
          <p:cNvSpPr txBox="1"/>
          <p:nvPr/>
        </p:nvSpPr>
        <p:spPr>
          <a:xfrm>
            <a:off x="3541925" y="383551"/>
            <a:ext cx="5283000" cy="393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200" b="1">
                <a:solidFill>
                  <a:srgbClr val="003C71"/>
                </a:solidFill>
              </a:rPr>
              <a:t>GSA Digital Council</a:t>
            </a:r>
            <a:endParaRPr sz="1200" b="1">
              <a:solidFill>
                <a:srgbClr val="003C71"/>
              </a:solidFill>
            </a:endParaRPr>
          </a:p>
        </p:txBody>
      </p:sp>
      <p:sp>
        <p:nvSpPr>
          <p:cNvPr id="19" name="Google Shape;19;p2"/>
          <p:cNvSpPr txBox="1">
            <a:spLocks noGrp="1"/>
          </p:cNvSpPr>
          <p:nvPr>
            <p:ph type="title"/>
          </p:nvPr>
        </p:nvSpPr>
        <p:spPr>
          <a:xfrm>
            <a:off x="2756151" y="1418225"/>
            <a:ext cx="5835300" cy="1170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solidFill>
                  <a:srgbClr val="0FAFFF"/>
                </a:solidFill>
                <a:latin typeface="Arial"/>
                <a:ea typeface="Arial"/>
                <a:cs typeface="Arial"/>
                <a:sym typeface="Arial"/>
              </a:defRPr>
            </a:lvl1pPr>
            <a:lvl2pPr lvl="1" rtl="0">
              <a:spcBef>
                <a:spcPts val="0"/>
              </a:spcBef>
              <a:spcAft>
                <a:spcPts val="0"/>
              </a:spcAft>
              <a:buNone/>
              <a:defRPr sz="2800">
                <a:solidFill>
                  <a:srgbClr val="0FAFFF"/>
                </a:solidFill>
                <a:latin typeface="Arial"/>
                <a:ea typeface="Arial"/>
                <a:cs typeface="Arial"/>
                <a:sym typeface="Arial"/>
              </a:defRPr>
            </a:lvl2pPr>
            <a:lvl3pPr lvl="2" rtl="0">
              <a:spcBef>
                <a:spcPts val="0"/>
              </a:spcBef>
              <a:spcAft>
                <a:spcPts val="0"/>
              </a:spcAft>
              <a:buNone/>
              <a:defRPr sz="2800">
                <a:solidFill>
                  <a:srgbClr val="0FAFFF"/>
                </a:solidFill>
                <a:latin typeface="Arial"/>
                <a:ea typeface="Arial"/>
                <a:cs typeface="Arial"/>
                <a:sym typeface="Arial"/>
              </a:defRPr>
            </a:lvl3pPr>
            <a:lvl4pPr lvl="3" rtl="0">
              <a:spcBef>
                <a:spcPts val="0"/>
              </a:spcBef>
              <a:spcAft>
                <a:spcPts val="0"/>
              </a:spcAft>
              <a:buNone/>
              <a:defRPr sz="2800">
                <a:solidFill>
                  <a:srgbClr val="0FAFFF"/>
                </a:solidFill>
                <a:latin typeface="Arial"/>
                <a:ea typeface="Arial"/>
                <a:cs typeface="Arial"/>
                <a:sym typeface="Arial"/>
              </a:defRPr>
            </a:lvl4pPr>
            <a:lvl5pPr lvl="4" rtl="0">
              <a:spcBef>
                <a:spcPts val="0"/>
              </a:spcBef>
              <a:spcAft>
                <a:spcPts val="0"/>
              </a:spcAft>
              <a:buNone/>
              <a:defRPr sz="2800">
                <a:solidFill>
                  <a:srgbClr val="0FAFFF"/>
                </a:solidFill>
                <a:latin typeface="Arial"/>
                <a:ea typeface="Arial"/>
                <a:cs typeface="Arial"/>
                <a:sym typeface="Arial"/>
              </a:defRPr>
            </a:lvl5pPr>
            <a:lvl6pPr lvl="5" rtl="0">
              <a:spcBef>
                <a:spcPts val="0"/>
              </a:spcBef>
              <a:spcAft>
                <a:spcPts val="0"/>
              </a:spcAft>
              <a:buNone/>
              <a:defRPr sz="2800">
                <a:solidFill>
                  <a:srgbClr val="0FAFFF"/>
                </a:solidFill>
                <a:latin typeface="Arial"/>
                <a:ea typeface="Arial"/>
                <a:cs typeface="Arial"/>
                <a:sym typeface="Arial"/>
              </a:defRPr>
            </a:lvl6pPr>
            <a:lvl7pPr lvl="6" rtl="0">
              <a:spcBef>
                <a:spcPts val="0"/>
              </a:spcBef>
              <a:spcAft>
                <a:spcPts val="0"/>
              </a:spcAft>
              <a:buNone/>
              <a:defRPr sz="2800">
                <a:solidFill>
                  <a:srgbClr val="0FAFFF"/>
                </a:solidFill>
                <a:latin typeface="Arial"/>
                <a:ea typeface="Arial"/>
                <a:cs typeface="Arial"/>
                <a:sym typeface="Arial"/>
              </a:defRPr>
            </a:lvl7pPr>
            <a:lvl8pPr lvl="7" rtl="0">
              <a:spcBef>
                <a:spcPts val="0"/>
              </a:spcBef>
              <a:spcAft>
                <a:spcPts val="0"/>
              </a:spcAft>
              <a:buNone/>
              <a:defRPr sz="2800">
                <a:solidFill>
                  <a:srgbClr val="0FAFFF"/>
                </a:solidFill>
                <a:latin typeface="Arial"/>
                <a:ea typeface="Arial"/>
                <a:cs typeface="Arial"/>
                <a:sym typeface="Arial"/>
              </a:defRPr>
            </a:lvl8pPr>
            <a:lvl9pPr lvl="8" rtl="0">
              <a:spcBef>
                <a:spcPts val="0"/>
              </a:spcBef>
              <a:spcAft>
                <a:spcPts val="0"/>
              </a:spcAft>
              <a:buNone/>
              <a:defRPr sz="2800">
                <a:solidFill>
                  <a:srgbClr val="0FAFFF"/>
                </a:solidFill>
                <a:latin typeface="Arial"/>
                <a:ea typeface="Arial"/>
                <a:cs typeface="Arial"/>
                <a:sym typeface="Arial"/>
              </a:defRPr>
            </a:lvl9pPr>
          </a:lstStyle>
          <a:p>
            <a:endParaRPr/>
          </a:p>
        </p:txBody>
      </p:sp>
      <p:sp>
        <p:nvSpPr>
          <p:cNvPr id="20" name="Google Shape;20;p2"/>
          <p:cNvSpPr txBox="1">
            <a:spLocks noGrp="1"/>
          </p:cNvSpPr>
          <p:nvPr>
            <p:ph type="title" idx="2"/>
          </p:nvPr>
        </p:nvSpPr>
        <p:spPr>
          <a:xfrm>
            <a:off x="2756151" y="2427858"/>
            <a:ext cx="58353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atin typeface="Arial"/>
                <a:ea typeface="Arial"/>
                <a:cs typeface="Arial"/>
                <a:sym typeface="Arial"/>
              </a:defRPr>
            </a:lvl1pPr>
            <a:lvl2pPr lvl="1" rtl="0">
              <a:spcBef>
                <a:spcPts val="0"/>
              </a:spcBef>
              <a:spcAft>
                <a:spcPts val="0"/>
              </a:spcAft>
              <a:buNone/>
              <a:defRPr b="1">
                <a:latin typeface="Arial"/>
                <a:ea typeface="Arial"/>
                <a:cs typeface="Arial"/>
                <a:sym typeface="Arial"/>
              </a:defRPr>
            </a:lvl2pPr>
            <a:lvl3pPr lvl="2" rtl="0">
              <a:spcBef>
                <a:spcPts val="0"/>
              </a:spcBef>
              <a:spcAft>
                <a:spcPts val="0"/>
              </a:spcAft>
              <a:buNone/>
              <a:defRPr b="1">
                <a:latin typeface="Arial"/>
                <a:ea typeface="Arial"/>
                <a:cs typeface="Arial"/>
                <a:sym typeface="Arial"/>
              </a:defRPr>
            </a:lvl3pPr>
            <a:lvl4pPr lvl="3" rtl="0">
              <a:spcBef>
                <a:spcPts val="0"/>
              </a:spcBef>
              <a:spcAft>
                <a:spcPts val="0"/>
              </a:spcAft>
              <a:buNone/>
              <a:defRPr b="1">
                <a:latin typeface="Arial"/>
                <a:ea typeface="Arial"/>
                <a:cs typeface="Arial"/>
                <a:sym typeface="Arial"/>
              </a:defRPr>
            </a:lvl4pPr>
            <a:lvl5pPr lvl="4" rtl="0">
              <a:spcBef>
                <a:spcPts val="0"/>
              </a:spcBef>
              <a:spcAft>
                <a:spcPts val="0"/>
              </a:spcAft>
              <a:buNone/>
              <a:defRPr b="1">
                <a:latin typeface="Arial"/>
                <a:ea typeface="Arial"/>
                <a:cs typeface="Arial"/>
                <a:sym typeface="Arial"/>
              </a:defRPr>
            </a:lvl5pPr>
            <a:lvl6pPr lvl="5" rtl="0">
              <a:spcBef>
                <a:spcPts val="0"/>
              </a:spcBef>
              <a:spcAft>
                <a:spcPts val="0"/>
              </a:spcAft>
              <a:buNone/>
              <a:defRPr b="1">
                <a:latin typeface="Arial"/>
                <a:ea typeface="Arial"/>
                <a:cs typeface="Arial"/>
                <a:sym typeface="Arial"/>
              </a:defRPr>
            </a:lvl6pPr>
            <a:lvl7pPr lvl="6" rtl="0">
              <a:spcBef>
                <a:spcPts val="0"/>
              </a:spcBef>
              <a:spcAft>
                <a:spcPts val="0"/>
              </a:spcAft>
              <a:buNone/>
              <a:defRPr b="1">
                <a:latin typeface="Arial"/>
                <a:ea typeface="Arial"/>
                <a:cs typeface="Arial"/>
                <a:sym typeface="Arial"/>
              </a:defRPr>
            </a:lvl7pPr>
            <a:lvl8pPr lvl="7" rtl="0">
              <a:spcBef>
                <a:spcPts val="0"/>
              </a:spcBef>
              <a:spcAft>
                <a:spcPts val="0"/>
              </a:spcAft>
              <a:buNone/>
              <a:defRPr b="1">
                <a:latin typeface="Arial"/>
                <a:ea typeface="Arial"/>
                <a:cs typeface="Arial"/>
                <a:sym typeface="Arial"/>
              </a:defRPr>
            </a:lvl8pPr>
            <a:lvl9pPr lvl="8" rtl="0">
              <a:spcBef>
                <a:spcPts val="0"/>
              </a:spcBef>
              <a:spcAft>
                <a:spcPts val="0"/>
              </a:spcAft>
              <a:buNone/>
              <a:defRPr b="1">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RIGHT BOTTOM">
  <p:cSld name="MAIN_POINT_1_1">
    <p:spTree>
      <p:nvGrpSpPr>
        <p:cNvPr id="1" name="Shape 77"/>
        <p:cNvGrpSpPr/>
        <p:nvPr/>
      </p:nvGrpSpPr>
      <p:grpSpPr>
        <a:xfrm>
          <a:off x="0" y="0"/>
          <a:ext cx="0" cy="0"/>
          <a:chOff x="0" y="0"/>
          <a:chExt cx="0" cy="0"/>
        </a:xfrm>
      </p:grpSpPr>
      <p:sp>
        <p:nvSpPr>
          <p:cNvPr id="78" name="Google Shape;78;p11"/>
          <p:cNvSpPr txBox="1">
            <a:spLocks noGrp="1"/>
          </p:cNvSpPr>
          <p:nvPr>
            <p:ph type="title"/>
          </p:nvPr>
        </p:nvSpPr>
        <p:spPr>
          <a:xfrm>
            <a:off x="2363825" y="450150"/>
            <a:ext cx="6216000" cy="409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Font typeface="Arial"/>
              <a:buNone/>
              <a:defRPr sz="6000">
                <a:latin typeface="Arial"/>
                <a:ea typeface="Arial"/>
                <a:cs typeface="Arial"/>
                <a:sym typeface="Arial"/>
              </a:defRPr>
            </a:lvl1pPr>
            <a:lvl2pPr lvl="1" algn="r" rtl="0">
              <a:spcBef>
                <a:spcPts val="0"/>
              </a:spcBef>
              <a:spcAft>
                <a:spcPts val="0"/>
              </a:spcAft>
              <a:buSzPts val="6000"/>
              <a:buFont typeface="Arial"/>
              <a:buNone/>
              <a:defRPr sz="6000">
                <a:latin typeface="Arial"/>
                <a:ea typeface="Arial"/>
                <a:cs typeface="Arial"/>
                <a:sym typeface="Arial"/>
              </a:defRPr>
            </a:lvl2pPr>
            <a:lvl3pPr lvl="2" algn="r" rtl="0">
              <a:spcBef>
                <a:spcPts val="0"/>
              </a:spcBef>
              <a:spcAft>
                <a:spcPts val="0"/>
              </a:spcAft>
              <a:buSzPts val="6000"/>
              <a:buFont typeface="Arial"/>
              <a:buNone/>
              <a:defRPr sz="6000">
                <a:latin typeface="Arial"/>
                <a:ea typeface="Arial"/>
                <a:cs typeface="Arial"/>
                <a:sym typeface="Arial"/>
              </a:defRPr>
            </a:lvl3pPr>
            <a:lvl4pPr lvl="3" algn="r" rtl="0">
              <a:spcBef>
                <a:spcPts val="0"/>
              </a:spcBef>
              <a:spcAft>
                <a:spcPts val="0"/>
              </a:spcAft>
              <a:buSzPts val="6000"/>
              <a:buFont typeface="Arial"/>
              <a:buNone/>
              <a:defRPr sz="6000">
                <a:latin typeface="Arial"/>
                <a:ea typeface="Arial"/>
                <a:cs typeface="Arial"/>
                <a:sym typeface="Arial"/>
              </a:defRPr>
            </a:lvl4pPr>
            <a:lvl5pPr lvl="4" algn="r" rtl="0">
              <a:spcBef>
                <a:spcPts val="0"/>
              </a:spcBef>
              <a:spcAft>
                <a:spcPts val="0"/>
              </a:spcAft>
              <a:buSzPts val="6000"/>
              <a:buFont typeface="Arial"/>
              <a:buNone/>
              <a:defRPr sz="6000">
                <a:latin typeface="Arial"/>
                <a:ea typeface="Arial"/>
                <a:cs typeface="Arial"/>
                <a:sym typeface="Arial"/>
              </a:defRPr>
            </a:lvl5pPr>
            <a:lvl6pPr lvl="5" algn="r" rtl="0">
              <a:spcBef>
                <a:spcPts val="0"/>
              </a:spcBef>
              <a:spcAft>
                <a:spcPts val="0"/>
              </a:spcAft>
              <a:buSzPts val="6000"/>
              <a:buFont typeface="Arial"/>
              <a:buNone/>
              <a:defRPr sz="6000">
                <a:latin typeface="Arial"/>
                <a:ea typeface="Arial"/>
                <a:cs typeface="Arial"/>
                <a:sym typeface="Arial"/>
              </a:defRPr>
            </a:lvl6pPr>
            <a:lvl7pPr lvl="6" algn="r" rtl="0">
              <a:spcBef>
                <a:spcPts val="0"/>
              </a:spcBef>
              <a:spcAft>
                <a:spcPts val="0"/>
              </a:spcAft>
              <a:buSzPts val="6000"/>
              <a:buFont typeface="Arial"/>
              <a:buNone/>
              <a:defRPr sz="6000">
                <a:latin typeface="Arial"/>
                <a:ea typeface="Arial"/>
                <a:cs typeface="Arial"/>
                <a:sym typeface="Arial"/>
              </a:defRPr>
            </a:lvl7pPr>
            <a:lvl8pPr lvl="7" algn="r" rtl="0">
              <a:spcBef>
                <a:spcPts val="0"/>
              </a:spcBef>
              <a:spcAft>
                <a:spcPts val="0"/>
              </a:spcAft>
              <a:buSzPts val="6000"/>
              <a:buFont typeface="Arial"/>
              <a:buNone/>
              <a:defRPr sz="6000">
                <a:latin typeface="Arial"/>
                <a:ea typeface="Arial"/>
                <a:cs typeface="Arial"/>
                <a:sym typeface="Arial"/>
              </a:defRPr>
            </a:lvl8pPr>
            <a:lvl9pPr lvl="8" algn="r"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79" name="Google Shape;7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Image Half - Dark">
  <p:cSld name="SECTION_TITLE_AND_DESCRIPTION">
    <p:bg>
      <p:bgPr>
        <a:solidFill>
          <a:srgbClr val="112E51"/>
        </a:solidFill>
        <a:effectLst/>
      </p:bgPr>
    </p:bg>
    <p:spTree>
      <p:nvGrpSpPr>
        <p:cNvPr id="1" name="Shape 938"/>
        <p:cNvGrpSpPr/>
        <p:nvPr/>
      </p:nvGrpSpPr>
      <p:grpSpPr>
        <a:xfrm>
          <a:off x="0" y="0"/>
          <a:ext cx="0" cy="0"/>
          <a:chOff x="0" y="0"/>
          <a:chExt cx="0" cy="0"/>
        </a:xfrm>
      </p:grpSpPr>
      <p:sp>
        <p:nvSpPr>
          <p:cNvPr id="939" name="Google Shape;939;p105"/>
          <p:cNvSpPr/>
          <p:nvPr/>
        </p:nvSpPr>
        <p:spPr>
          <a:xfrm>
            <a:off x="4572000" y="-125"/>
            <a:ext cx="4572000" cy="5143500"/>
          </a:xfrm>
          <a:prstGeom prst="rect">
            <a:avLst/>
          </a:prstGeom>
          <a:solidFill>
            <a:srgbClr val="EBF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0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941" name="Google Shape;941;p105"/>
          <p:cNvSpPr txBox="1">
            <a:spLocks noGrp="1"/>
          </p:cNvSpPr>
          <p:nvPr>
            <p:ph type="title"/>
          </p:nvPr>
        </p:nvSpPr>
        <p:spPr>
          <a:xfrm>
            <a:off x="464600" y="445025"/>
            <a:ext cx="3643500" cy="702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None/>
              <a:defRPr sz="2000">
                <a:solidFill>
                  <a:srgbClr val="FFFFFF"/>
                </a:solidFill>
              </a:defRPr>
            </a:lvl1pPr>
            <a:lvl2pPr lvl="1" rtl="0">
              <a:spcBef>
                <a:spcPts val="0"/>
              </a:spcBef>
              <a:spcAft>
                <a:spcPts val="0"/>
              </a:spcAft>
              <a:buClr>
                <a:srgbClr val="FFFFFF"/>
              </a:buClr>
              <a:buSzPts val="2400"/>
              <a:buNone/>
              <a:defRPr sz="2400">
                <a:solidFill>
                  <a:srgbClr val="FFFFFF"/>
                </a:solidFill>
              </a:defRPr>
            </a:lvl2pPr>
            <a:lvl3pPr lvl="2" rtl="0">
              <a:spcBef>
                <a:spcPts val="0"/>
              </a:spcBef>
              <a:spcAft>
                <a:spcPts val="0"/>
              </a:spcAft>
              <a:buClr>
                <a:srgbClr val="FFFFFF"/>
              </a:buClr>
              <a:buSzPts val="2400"/>
              <a:buNone/>
              <a:defRPr sz="2400">
                <a:solidFill>
                  <a:srgbClr val="FFFFFF"/>
                </a:solidFill>
              </a:defRPr>
            </a:lvl3pPr>
            <a:lvl4pPr lvl="3" rtl="0">
              <a:spcBef>
                <a:spcPts val="0"/>
              </a:spcBef>
              <a:spcAft>
                <a:spcPts val="0"/>
              </a:spcAft>
              <a:buClr>
                <a:srgbClr val="FFFFFF"/>
              </a:buClr>
              <a:buSzPts val="2400"/>
              <a:buNone/>
              <a:defRPr sz="2400">
                <a:solidFill>
                  <a:srgbClr val="FFFFFF"/>
                </a:solidFill>
              </a:defRPr>
            </a:lvl4pPr>
            <a:lvl5pPr lvl="4" rtl="0">
              <a:spcBef>
                <a:spcPts val="0"/>
              </a:spcBef>
              <a:spcAft>
                <a:spcPts val="0"/>
              </a:spcAft>
              <a:buClr>
                <a:srgbClr val="FFFFFF"/>
              </a:buClr>
              <a:buSzPts val="2400"/>
              <a:buNone/>
              <a:defRPr sz="2400">
                <a:solidFill>
                  <a:srgbClr val="FFFFFF"/>
                </a:solidFill>
              </a:defRPr>
            </a:lvl5pPr>
            <a:lvl6pPr lvl="5" rtl="0">
              <a:spcBef>
                <a:spcPts val="0"/>
              </a:spcBef>
              <a:spcAft>
                <a:spcPts val="0"/>
              </a:spcAft>
              <a:buClr>
                <a:srgbClr val="FFFFFF"/>
              </a:buClr>
              <a:buSzPts val="2400"/>
              <a:buNone/>
              <a:defRPr sz="2400">
                <a:solidFill>
                  <a:srgbClr val="FFFFFF"/>
                </a:solidFill>
              </a:defRPr>
            </a:lvl6pPr>
            <a:lvl7pPr lvl="6" rtl="0">
              <a:spcBef>
                <a:spcPts val="0"/>
              </a:spcBef>
              <a:spcAft>
                <a:spcPts val="0"/>
              </a:spcAft>
              <a:buClr>
                <a:srgbClr val="FFFFFF"/>
              </a:buClr>
              <a:buSzPts val="2400"/>
              <a:buNone/>
              <a:defRPr sz="2400">
                <a:solidFill>
                  <a:srgbClr val="FFFFFF"/>
                </a:solidFill>
              </a:defRPr>
            </a:lvl7pPr>
            <a:lvl8pPr lvl="7" rtl="0">
              <a:spcBef>
                <a:spcPts val="0"/>
              </a:spcBef>
              <a:spcAft>
                <a:spcPts val="0"/>
              </a:spcAft>
              <a:buClr>
                <a:srgbClr val="FFFFFF"/>
              </a:buClr>
              <a:buSzPts val="2400"/>
              <a:buNone/>
              <a:defRPr sz="2400">
                <a:solidFill>
                  <a:srgbClr val="FFFFFF"/>
                </a:solidFill>
              </a:defRPr>
            </a:lvl8pPr>
            <a:lvl9pPr lvl="8" rtl="0">
              <a:spcBef>
                <a:spcPts val="0"/>
              </a:spcBef>
              <a:spcAft>
                <a:spcPts val="0"/>
              </a:spcAft>
              <a:buClr>
                <a:srgbClr val="FFFFFF"/>
              </a:buClr>
              <a:buSzPts val="2400"/>
              <a:buNone/>
              <a:defRPr sz="2400">
                <a:solidFill>
                  <a:srgbClr val="FFFFFF"/>
                </a:solidFill>
              </a:defRPr>
            </a:lvl9pPr>
          </a:lstStyle>
          <a:p>
            <a:endParaRPr/>
          </a:p>
        </p:txBody>
      </p:sp>
      <p:sp>
        <p:nvSpPr>
          <p:cNvPr id="942" name="Google Shape;942;p105"/>
          <p:cNvSpPr txBox="1">
            <a:spLocks noGrp="1"/>
          </p:cNvSpPr>
          <p:nvPr>
            <p:ph type="body" idx="1"/>
          </p:nvPr>
        </p:nvSpPr>
        <p:spPr>
          <a:xfrm>
            <a:off x="464600" y="1152475"/>
            <a:ext cx="36435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b="0">
                <a:solidFill>
                  <a:srgbClr val="FFFFFF"/>
                </a:solidFill>
              </a:defRPr>
            </a:lvl1pPr>
            <a:lvl2pPr marL="914400" lvl="1" indent="-317500" rtl="0">
              <a:spcBef>
                <a:spcPts val="1600"/>
              </a:spcBef>
              <a:spcAft>
                <a:spcPts val="0"/>
              </a:spcAft>
              <a:buClr>
                <a:srgbClr val="FFFFFF"/>
              </a:buClr>
              <a:buSzPts val="1400"/>
              <a:buChar char="○"/>
              <a:defRPr b="0">
                <a:solidFill>
                  <a:srgbClr val="FFFFFF"/>
                </a:solidFill>
              </a:defRPr>
            </a:lvl2pPr>
            <a:lvl3pPr marL="1371600" lvl="2" indent="-317500" rtl="0">
              <a:spcBef>
                <a:spcPts val="1600"/>
              </a:spcBef>
              <a:spcAft>
                <a:spcPts val="0"/>
              </a:spcAft>
              <a:buClr>
                <a:srgbClr val="FFFFFF"/>
              </a:buClr>
              <a:buSzPts val="1400"/>
              <a:buChar char="■"/>
              <a:defRPr b="0">
                <a:solidFill>
                  <a:srgbClr val="FFFFFF"/>
                </a:solidFill>
              </a:defRPr>
            </a:lvl3pPr>
            <a:lvl4pPr marL="1828800" lvl="3" indent="-317500" rtl="0">
              <a:spcBef>
                <a:spcPts val="1600"/>
              </a:spcBef>
              <a:spcAft>
                <a:spcPts val="0"/>
              </a:spcAft>
              <a:buClr>
                <a:srgbClr val="FFFFFF"/>
              </a:buClr>
              <a:buSzPts val="1400"/>
              <a:buChar char="●"/>
              <a:defRPr b="0">
                <a:solidFill>
                  <a:srgbClr val="FFFFFF"/>
                </a:solidFill>
              </a:defRPr>
            </a:lvl4pPr>
            <a:lvl5pPr marL="2286000" lvl="4" indent="-317500" rtl="0">
              <a:spcBef>
                <a:spcPts val="1600"/>
              </a:spcBef>
              <a:spcAft>
                <a:spcPts val="0"/>
              </a:spcAft>
              <a:buClr>
                <a:srgbClr val="FFFFFF"/>
              </a:buClr>
              <a:buSzPts val="1400"/>
              <a:buChar char="○"/>
              <a:defRPr b="0">
                <a:solidFill>
                  <a:srgbClr val="FFFFFF"/>
                </a:solidFill>
              </a:defRPr>
            </a:lvl5pPr>
            <a:lvl6pPr marL="2743200" lvl="5" indent="-317500" rtl="0">
              <a:spcBef>
                <a:spcPts val="1600"/>
              </a:spcBef>
              <a:spcAft>
                <a:spcPts val="0"/>
              </a:spcAft>
              <a:buClr>
                <a:srgbClr val="FFFFFF"/>
              </a:buClr>
              <a:buSzPts val="1400"/>
              <a:buChar char="■"/>
              <a:defRPr b="0">
                <a:solidFill>
                  <a:srgbClr val="FFFFFF"/>
                </a:solidFill>
              </a:defRPr>
            </a:lvl6pPr>
            <a:lvl7pPr marL="3200400" lvl="6" indent="-317500" rtl="0">
              <a:spcBef>
                <a:spcPts val="1600"/>
              </a:spcBef>
              <a:spcAft>
                <a:spcPts val="0"/>
              </a:spcAft>
              <a:buClr>
                <a:srgbClr val="FFFFFF"/>
              </a:buClr>
              <a:buSzPts val="1400"/>
              <a:buChar char="●"/>
              <a:defRPr b="0">
                <a:solidFill>
                  <a:srgbClr val="FFFFFF"/>
                </a:solidFill>
              </a:defRPr>
            </a:lvl7pPr>
            <a:lvl8pPr marL="3657600" lvl="7" indent="-317500" rtl="0">
              <a:spcBef>
                <a:spcPts val="1600"/>
              </a:spcBef>
              <a:spcAft>
                <a:spcPts val="0"/>
              </a:spcAft>
              <a:buClr>
                <a:srgbClr val="FFFFFF"/>
              </a:buClr>
              <a:buSzPts val="1400"/>
              <a:buChar char="○"/>
              <a:defRPr b="0">
                <a:solidFill>
                  <a:srgbClr val="FFFFFF"/>
                </a:solidFill>
              </a:defRPr>
            </a:lvl8pPr>
            <a:lvl9pPr marL="4114800" lvl="8" indent="-317500" rtl="0">
              <a:spcBef>
                <a:spcPts val="1600"/>
              </a:spcBef>
              <a:spcAft>
                <a:spcPts val="1600"/>
              </a:spcAft>
              <a:buClr>
                <a:srgbClr val="FFFFFF"/>
              </a:buClr>
              <a:buSzPts val="1400"/>
              <a:buChar char="■"/>
              <a:defRPr b="0">
                <a:solidFill>
                  <a:srgbClr val="FFFFFF"/>
                </a:solidFil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Image Half - Dark (Alternative)">
  <p:cSld name="SECTION_TITLE_AND_DESCRIPTION_2">
    <p:bg>
      <p:bgPr>
        <a:solidFill>
          <a:srgbClr val="112E51"/>
        </a:solidFill>
        <a:effectLst/>
      </p:bgPr>
    </p:bg>
    <p:spTree>
      <p:nvGrpSpPr>
        <p:cNvPr id="1" name="Shape 943"/>
        <p:cNvGrpSpPr/>
        <p:nvPr/>
      </p:nvGrpSpPr>
      <p:grpSpPr>
        <a:xfrm>
          <a:off x="0" y="0"/>
          <a:ext cx="0" cy="0"/>
          <a:chOff x="0" y="0"/>
          <a:chExt cx="0" cy="0"/>
        </a:xfrm>
      </p:grpSpPr>
      <p:sp>
        <p:nvSpPr>
          <p:cNvPr id="944" name="Google Shape;944;p106"/>
          <p:cNvSpPr/>
          <p:nvPr/>
        </p:nvSpPr>
        <p:spPr>
          <a:xfrm>
            <a:off x="0" y="-125"/>
            <a:ext cx="4572000" cy="5143500"/>
          </a:xfrm>
          <a:prstGeom prst="rect">
            <a:avLst/>
          </a:prstGeom>
          <a:solidFill>
            <a:srgbClr val="EBF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0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946" name="Google Shape;946;p106"/>
          <p:cNvSpPr txBox="1">
            <a:spLocks noGrp="1"/>
          </p:cNvSpPr>
          <p:nvPr>
            <p:ph type="title"/>
          </p:nvPr>
        </p:nvSpPr>
        <p:spPr>
          <a:xfrm>
            <a:off x="5036250" y="445025"/>
            <a:ext cx="3643500" cy="702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None/>
              <a:defRPr sz="2000">
                <a:solidFill>
                  <a:srgbClr val="FFFFFF"/>
                </a:solidFill>
              </a:defRPr>
            </a:lvl1pPr>
            <a:lvl2pPr lvl="1" rtl="0">
              <a:spcBef>
                <a:spcPts val="0"/>
              </a:spcBef>
              <a:spcAft>
                <a:spcPts val="0"/>
              </a:spcAft>
              <a:buClr>
                <a:srgbClr val="FFFFFF"/>
              </a:buClr>
              <a:buSzPts val="2400"/>
              <a:buNone/>
              <a:defRPr sz="2400">
                <a:solidFill>
                  <a:srgbClr val="FFFFFF"/>
                </a:solidFill>
              </a:defRPr>
            </a:lvl2pPr>
            <a:lvl3pPr lvl="2" rtl="0">
              <a:spcBef>
                <a:spcPts val="0"/>
              </a:spcBef>
              <a:spcAft>
                <a:spcPts val="0"/>
              </a:spcAft>
              <a:buClr>
                <a:srgbClr val="FFFFFF"/>
              </a:buClr>
              <a:buSzPts val="2400"/>
              <a:buNone/>
              <a:defRPr sz="2400">
                <a:solidFill>
                  <a:srgbClr val="FFFFFF"/>
                </a:solidFill>
              </a:defRPr>
            </a:lvl3pPr>
            <a:lvl4pPr lvl="3" rtl="0">
              <a:spcBef>
                <a:spcPts val="0"/>
              </a:spcBef>
              <a:spcAft>
                <a:spcPts val="0"/>
              </a:spcAft>
              <a:buClr>
                <a:srgbClr val="FFFFFF"/>
              </a:buClr>
              <a:buSzPts val="2400"/>
              <a:buNone/>
              <a:defRPr sz="2400">
                <a:solidFill>
                  <a:srgbClr val="FFFFFF"/>
                </a:solidFill>
              </a:defRPr>
            </a:lvl4pPr>
            <a:lvl5pPr lvl="4" rtl="0">
              <a:spcBef>
                <a:spcPts val="0"/>
              </a:spcBef>
              <a:spcAft>
                <a:spcPts val="0"/>
              </a:spcAft>
              <a:buClr>
                <a:srgbClr val="FFFFFF"/>
              </a:buClr>
              <a:buSzPts val="2400"/>
              <a:buNone/>
              <a:defRPr sz="2400">
                <a:solidFill>
                  <a:srgbClr val="FFFFFF"/>
                </a:solidFill>
              </a:defRPr>
            </a:lvl5pPr>
            <a:lvl6pPr lvl="5" rtl="0">
              <a:spcBef>
                <a:spcPts val="0"/>
              </a:spcBef>
              <a:spcAft>
                <a:spcPts val="0"/>
              </a:spcAft>
              <a:buClr>
                <a:srgbClr val="FFFFFF"/>
              </a:buClr>
              <a:buSzPts val="2400"/>
              <a:buNone/>
              <a:defRPr sz="2400">
                <a:solidFill>
                  <a:srgbClr val="FFFFFF"/>
                </a:solidFill>
              </a:defRPr>
            </a:lvl6pPr>
            <a:lvl7pPr lvl="6" rtl="0">
              <a:spcBef>
                <a:spcPts val="0"/>
              </a:spcBef>
              <a:spcAft>
                <a:spcPts val="0"/>
              </a:spcAft>
              <a:buClr>
                <a:srgbClr val="FFFFFF"/>
              </a:buClr>
              <a:buSzPts val="2400"/>
              <a:buNone/>
              <a:defRPr sz="2400">
                <a:solidFill>
                  <a:srgbClr val="FFFFFF"/>
                </a:solidFill>
              </a:defRPr>
            </a:lvl7pPr>
            <a:lvl8pPr lvl="7" rtl="0">
              <a:spcBef>
                <a:spcPts val="0"/>
              </a:spcBef>
              <a:spcAft>
                <a:spcPts val="0"/>
              </a:spcAft>
              <a:buClr>
                <a:srgbClr val="FFFFFF"/>
              </a:buClr>
              <a:buSzPts val="2400"/>
              <a:buNone/>
              <a:defRPr sz="2400">
                <a:solidFill>
                  <a:srgbClr val="FFFFFF"/>
                </a:solidFill>
              </a:defRPr>
            </a:lvl8pPr>
            <a:lvl9pPr lvl="8" rtl="0">
              <a:spcBef>
                <a:spcPts val="0"/>
              </a:spcBef>
              <a:spcAft>
                <a:spcPts val="0"/>
              </a:spcAft>
              <a:buClr>
                <a:srgbClr val="FFFFFF"/>
              </a:buClr>
              <a:buSzPts val="2400"/>
              <a:buNone/>
              <a:defRPr sz="2400">
                <a:solidFill>
                  <a:srgbClr val="FFFFFF"/>
                </a:solidFill>
              </a:defRPr>
            </a:lvl9pPr>
          </a:lstStyle>
          <a:p>
            <a:endParaRPr/>
          </a:p>
        </p:txBody>
      </p:sp>
      <p:sp>
        <p:nvSpPr>
          <p:cNvPr id="947" name="Google Shape;947;p106"/>
          <p:cNvSpPr txBox="1">
            <a:spLocks noGrp="1"/>
          </p:cNvSpPr>
          <p:nvPr>
            <p:ph type="body" idx="1"/>
          </p:nvPr>
        </p:nvSpPr>
        <p:spPr>
          <a:xfrm>
            <a:off x="5036250" y="1152475"/>
            <a:ext cx="36435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b="0">
                <a:solidFill>
                  <a:srgbClr val="FFFFFF"/>
                </a:solidFill>
              </a:defRPr>
            </a:lvl1pPr>
            <a:lvl2pPr marL="914400" lvl="1" indent="-317500" rtl="0">
              <a:spcBef>
                <a:spcPts val="1600"/>
              </a:spcBef>
              <a:spcAft>
                <a:spcPts val="0"/>
              </a:spcAft>
              <a:buClr>
                <a:srgbClr val="FFFFFF"/>
              </a:buClr>
              <a:buSzPts val="1400"/>
              <a:buChar char="○"/>
              <a:defRPr b="0">
                <a:solidFill>
                  <a:srgbClr val="FFFFFF"/>
                </a:solidFill>
              </a:defRPr>
            </a:lvl2pPr>
            <a:lvl3pPr marL="1371600" lvl="2" indent="-317500" rtl="0">
              <a:spcBef>
                <a:spcPts val="1600"/>
              </a:spcBef>
              <a:spcAft>
                <a:spcPts val="0"/>
              </a:spcAft>
              <a:buClr>
                <a:srgbClr val="FFFFFF"/>
              </a:buClr>
              <a:buSzPts val="1400"/>
              <a:buChar char="■"/>
              <a:defRPr b="0">
                <a:solidFill>
                  <a:srgbClr val="FFFFFF"/>
                </a:solidFill>
              </a:defRPr>
            </a:lvl3pPr>
            <a:lvl4pPr marL="1828800" lvl="3" indent="-317500" rtl="0">
              <a:spcBef>
                <a:spcPts val="1600"/>
              </a:spcBef>
              <a:spcAft>
                <a:spcPts val="0"/>
              </a:spcAft>
              <a:buClr>
                <a:srgbClr val="FFFFFF"/>
              </a:buClr>
              <a:buSzPts val="1400"/>
              <a:buChar char="●"/>
              <a:defRPr b="0">
                <a:solidFill>
                  <a:srgbClr val="FFFFFF"/>
                </a:solidFill>
              </a:defRPr>
            </a:lvl4pPr>
            <a:lvl5pPr marL="2286000" lvl="4" indent="-317500" rtl="0">
              <a:spcBef>
                <a:spcPts val="1600"/>
              </a:spcBef>
              <a:spcAft>
                <a:spcPts val="0"/>
              </a:spcAft>
              <a:buClr>
                <a:srgbClr val="FFFFFF"/>
              </a:buClr>
              <a:buSzPts val="1400"/>
              <a:buChar char="○"/>
              <a:defRPr b="0">
                <a:solidFill>
                  <a:srgbClr val="FFFFFF"/>
                </a:solidFill>
              </a:defRPr>
            </a:lvl5pPr>
            <a:lvl6pPr marL="2743200" lvl="5" indent="-317500" rtl="0">
              <a:spcBef>
                <a:spcPts val="1600"/>
              </a:spcBef>
              <a:spcAft>
                <a:spcPts val="0"/>
              </a:spcAft>
              <a:buClr>
                <a:srgbClr val="FFFFFF"/>
              </a:buClr>
              <a:buSzPts val="1400"/>
              <a:buChar char="■"/>
              <a:defRPr b="0">
                <a:solidFill>
                  <a:srgbClr val="FFFFFF"/>
                </a:solidFill>
              </a:defRPr>
            </a:lvl6pPr>
            <a:lvl7pPr marL="3200400" lvl="6" indent="-317500" rtl="0">
              <a:spcBef>
                <a:spcPts val="1600"/>
              </a:spcBef>
              <a:spcAft>
                <a:spcPts val="0"/>
              </a:spcAft>
              <a:buClr>
                <a:srgbClr val="FFFFFF"/>
              </a:buClr>
              <a:buSzPts val="1400"/>
              <a:buChar char="●"/>
              <a:defRPr b="0">
                <a:solidFill>
                  <a:srgbClr val="FFFFFF"/>
                </a:solidFill>
              </a:defRPr>
            </a:lvl7pPr>
            <a:lvl8pPr marL="3657600" lvl="7" indent="-317500" rtl="0">
              <a:spcBef>
                <a:spcPts val="1600"/>
              </a:spcBef>
              <a:spcAft>
                <a:spcPts val="0"/>
              </a:spcAft>
              <a:buClr>
                <a:srgbClr val="FFFFFF"/>
              </a:buClr>
              <a:buSzPts val="1400"/>
              <a:buChar char="○"/>
              <a:defRPr b="0">
                <a:solidFill>
                  <a:srgbClr val="FFFFFF"/>
                </a:solidFill>
              </a:defRPr>
            </a:lvl8pPr>
            <a:lvl9pPr marL="4114800" lvl="8" indent="-317500" rtl="0">
              <a:spcBef>
                <a:spcPts val="1600"/>
              </a:spcBef>
              <a:spcAft>
                <a:spcPts val="1600"/>
              </a:spcAft>
              <a:buClr>
                <a:srgbClr val="FFFFFF"/>
              </a:buClr>
              <a:buSzPts val="1400"/>
              <a:buChar char="■"/>
              <a:defRPr b="0">
                <a:solidFill>
                  <a:srgbClr val="FFFFFF"/>
                </a:solidFil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Image Half - Bright">
  <p:cSld name="SECTION_TITLE_AND_DESCRIPTION_1">
    <p:bg>
      <p:bgPr>
        <a:solidFill>
          <a:srgbClr val="FFFFFF"/>
        </a:solidFill>
        <a:effectLst/>
      </p:bgPr>
    </p:bg>
    <p:spTree>
      <p:nvGrpSpPr>
        <p:cNvPr id="1" name="Shape 948"/>
        <p:cNvGrpSpPr/>
        <p:nvPr/>
      </p:nvGrpSpPr>
      <p:grpSpPr>
        <a:xfrm>
          <a:off x="0" y="0"/>
          <a:ext cx="0" cy="0"/>
          <a:chOff x="0" y="0"/>
          <a:chExt cx="0" cy="0"/>
        </a:xfrm>
      </p:grpSpPr>
      <p:sp>
        <p:nvSpPr>
          <p:cNvPr id="949" name="Google Shape;949;p107"/>
          <p:cNvSpPr/>
          <p:nvPr/>
        </p:nvSpPr>
        <p:spPr>
          <a:xfrm>
            <a:off x="4572000" y="-125"/>
            <a:ext cx="4572000" cy="5143500"/>
          </a:xfrm>
          <a:prstGeom prst="rect">
            <a:avLst/>
          </a:prstGeom>
          <a:solidFill>
            <a:srgbClr val="EBF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0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951" name="Google Shape;951;p107"/>
          <p:cNvSpPr txBox="1">
            <a:spLocks noGrp="1"/>
          </p:cNvSpPr>
          <p:nvPr>
            <p:ph type="title"/>
          </p:nvPr>
        </p:nvSpPr>
        <p:spPr>
          <a:xfrm>
            <a:off x="464600" y="445025"/>
            <a:ext cx="3643500" cy="702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000"/>
              <a:buNone/>
              <a:defRPr sz="2000">
                <a:solidFill>
                  <a:srgbClr val="112E5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52" name="Google Shape;952;p107"/>
          <p:cNvSpPr txBox="1">
            <a:spLocks noGrp="1"/>
          </p:cNvSpPr>
          <p:nvPr>
            <p:ph type="body" idx="1"/>
          </p:nvPr>
        </p:nvSpPr>
        <p:spPr>
          <a:xfrm>
            <a:off x="464600" y="1152475"/>
            <a:ext cx="36435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b="0"/>
            </a:lvl1pPr>
            <a:lvl2pPr marL="914400" lvl="1" indent="-317500" rtl="0">
              <a:spcBef>
                <a:spcPts val="1600"/>
              </a:spcBef>
              <a:spcAft>
                <a:spcPts val="0"/>
              </a:spcAft>
              <a:buSzPts val="1400"/>
              <a:buChar char="○"/>
              <a:defRPr b="0"/>
            </a:lvl2pPr>
            <a:lvl3pPr marL="1371600" lvl="2" indent="-317500" rtl="0">
              <a:spcBef>
                <a:spcPts val="1600"/>
              </a:spcBef>
              <a:spcAft>
                <a:spcPts val="0"/>
              </a:spcAft>
              <a:buSzPts val="1400"/>
              <a:buChar char="■"/>
              <a:defRPr b="0"/>
            </a:lvl3pPr>
            <a:lvl4pPr marL="1828800" lvl="3" indent="-317500" rtl="0">
              <a:spcBef>
                <a:spcPts val="1600"/>
              </a:spcBef>
              <a:spcAft>
                <a:spcPts val="0"/>
              </a:spcAft>
              <a:buSzPts val="1400"/>
              <a:buChar char="●"/>
              <a:defRPr b="0"/>
            </a:lvl4pPr>
            <a:lvl5pPr marL="2286000" lvl="4" indent="-317500" rtl="0">
              <a:spcBef>
                <a:spcPts val="1600"/>
              </a:spcBef>
              <a:spcAft>
                <a:spcPts val="0"/>
              </a:spcAft>
              <a:buSzPts val="1400"/>
              <a:buChar char="○"/>
              <a:defRPr b="0"/>
            </a:lvl5pPr>
            <a:lvl6pPr marL="2743200" lvl="5" indent="-317500" rtl="0">
              <a:spcBef>
                <a:spcPts val="1600"/>
              </a:spcBef>
              <a:spcAft>
                <a:spcPts val="0"/>
              </a:spcAft>
              <a:buSzPts val="1400"/>
              <a:buChar char="■"/>
              <a:defRPr b="0"/>
            </a:lvl6pPr>
            <a:lvl7pPr marL="3200400" lvl="6" indent="-317500" rtl="0">
              <a:spcBef>
                <a:spcPts val="1600"/>
              </a:spcBef>
              <a:spcAft>
                <a:spcPts val="0"/>
              </a:spcAft>
              <a:buSzPts val="1400"/>
              <a:buChar char="●"/>
              <a:defRPr b="0"/>
            </a:lvl7pPr>
            <a:lvl8pPr marL="3657600" lvl="7" indent="-317500" rtl="0">
              <a:spcBef>
                <a:spcPts val="1600"/>
              </a:spcBef>
              <a:spcAft>
                <a:spcPts val="0"/>
              </a:spcAft>
              <a:buSzPts val="1400"/>
              <a:buChar char="○"/>
              <a:defRPr b="0"/>
            </a:lvl8pPr>
            <a:lvl9pPr marL="4114800" lvl="8" indent="-317500" rtl="0">
              <a:spcBef>
                <a:spcPts val="1600"/>
              </a:spcBef>
              <a:spcAft>
                <a:spcPts val="1600"/>
              </a:spcAft>
              <a:buSzPts val="1400"/>
              <a:buChar char="■"/>
              <a:defRPr b="0"/>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Image Half - Bright (Alternative)">
  <p:cSld name="SECTION_TITLE_AND_DESCRIPTION_1_1">
    <p:bg>
      <p:bgPr>
        <a:solidFill>
          <a:srgbClr val="FFFFFF"/>
        </a:solidFill>
        <a:effectLst/>
      </p:bgPr>
    </p:bg>
    <p:spTree>
      <p:nvGrpSpPr>
        <p:cNvPr id="1" name="Shape 953"/>
        <p:cNvGrpSpPr/>
        <p:nvPr/>
      </p:nvGrpSpPr>
      <p:grpSpPr>
        <a:xfrm>
          <a:off x="0" y="0"/>
          <a:ext cx="0" cy="0"/>
          <a:chOff x="0" y="0"/>
          <a:chExt cx="0" cy="0"/>
        </a:xfrm>
      </p:grpSpPr>
      <p:sp>
        <p:nvSpPr>
          <p:cNvPr id="954" name="Google Shape;954;p108"/>
          <p:cNvSpPr/>
          <p:nvPr/>
        </p:nvSpPr>
        <p:spPr>
          <a:xfrm>
            <a:off x="0" y="-125"/>
            <a:ext cx="4572000" cy="5143500"/>
          </a:xfrm>
          <a:prstGeom prst="rect">
            <a:avLst/>
          </a:prstGeom>
          <a:solidFill>
            <a:srgbClr val="EBF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0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956" name="Google Shape;956;p108"/>
          <p:cNvSpPr txBox="1">
            <a:spLocks noGrp="1"/>
          </p:cNvSpPr>
          <p:nvPr>
            <p:ph type="title"/>
          </p:nvPr>
        </p:nvSpPr>
        <p:spPr>
          <a:xfrm>
            <a:off x="5036250" y="445025"/>
            <a:ext cx="3643500" cy="702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000"/>
              <a:buNone/>
              <a:defRPr sz="2000">
                <a:solidFill>
                  <a:srgbClr val="112E5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57" name="Google Shape;957;p108"/>
          <p:cNvSpPr txBox="1">
            <a:spLocks noGrp="1"/>
          </p:cNvSpPr>
          <p:nvPr>
            <p:ph type="body" idx="1"/>
          </p:nvPr>
        </p:nvSpPr>
        <p:spPr>
          <a:xfrm>
            <a:off x="5036250" y="1152475"/>
            <a:ext cx="36435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b="0"/>
            </a:lvl1pPr>
            <a:lvl2pPr marL="914400" lvl="1" indent="-317500" rtl="0">
              <a:spcBef>
                <a:spcPts val="1600"/>
              </a:spcBef>
              <a:spcAft>
                <a:spcPts val="0"/>
              </a:spcAft>
              <a:buSzPts val="1400"/>
              <a:buChar char="○"/>
              <a:defRPr b="0"/>
            </a:lvl2pPr>
            <a:lvl3pPr marL="1371600" lvl="2" indent="-317500" rtl="0">
              <a:spcBef>
                <a:spcPts val="1600"/>
              </a:spcBef>
              <a:spcAft>
                <a:spcPts val="0"/>
              </a:spcAft>
              <a:buSzPts val="1400"/>
              <a:buChar char="■"/>
              <a:defRPr b="0"/>
            </a:lvl3pPr>
            <a:lvl4pPr marL="1828800" lvl="3" indent="-317500" rtl="0">
              <a:spcBef>
                <a:spcPts val="1600"/>
              </a:spcBef>
              <a:spcAft>
                <a:spcPts val="0"/>
              </a:spcAft>
              <a:buSzPts val="1400"/>
              <a:buChar char="●"/>
              <a:defRPr b="0"/>
            </a:lvl4pPr>
            <a:lvl5pPr marL="2286000" lvl="4" indent="-317500" rtl="0">
              <a:spcBef>
                <a:spcPts val="1600"/>
              </a:spcBef>
              <a:spcAft>
                <a:spcPts val="0"/>
              </a:spcAft>
              <a:buSzPts val="1400"/>
              <a:buChar char="○"/>
              <a:defRPr b="0"/>
            </a:lvl5pPr>
            <a:lvl6pPr marL="2743200" lvl="5" indent="-317500" rtl="0">
              <a:spcBef>
                <a:spcPts val="1600"/>
              </a:spcBef>
              <a:spcAft>
                <a:spcPts val="0"/>
              </a:spcAft>
              <a:buSzPts val="1400"/>
              <a:buChar char="■"/>
              <a:defRPr b="0"/>
            </a:lvl6pPr>
            <a:lvl7pPr marL="3200400" lvl="6" indent="-317500" rtl="0">
              <a:spcBef>
                <a:spcPts val="1600"/>
              </a:spcBef>
              <a:spcAft>
                <a:spcPts val="0"/>
              </a:spcAft>
              <a:buSzPts val="1400"/>
              <a:buChar char="●"/>
              <a:defRPr b="0"/>
            </a:lvl7pPr>
            <a:lvl8pPr marL="3657600" lvl="7" indent="-317500" rtl="0">
              <a:spcBef>
                <a:spcPts val="1600"/>
              </a:spcBef>
              <a:spcAft>
                <a:spcPts val="0"/>
              </a:spcAft>
              <a:buSzPts val="1400"/>
              <a:buChar char="○"/>
              <a:defRPr b="0"/>
            </a:lvl8pPr>
            <a:lvl9pPr marL="4114800" lvl="8" indent="-317500" rtl="0">
              <a:spcBef>
                <a:spcPts val="1600"/>
              </a:spcBef>
              <a:spcAft>
                <a:spcPts val="1600"/>
              </a:spcAft>
              <a:buSzPts val="1400"/>
              <a:buChar char="■"/>
              <a:defRPr b="0"/>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Image Quarter - Dark">
  <p:cSld name="CUSTOM_6">
    <p:bg>
      <p:bgPr>
        <a:solidFill>
          <a:srgbClr val="112E51"/>
        </a:solidFill>
        <a:effectLst/>
      </p:bgPr>
    </p:bg>
    <p:spTree>
      <p:nvGrpSpPr>
        <p:cNvPr id="1" name="Shape 958"/>
        <p:cNvGrpSpPr/>
        <p:nvPr/>
      </p:nvGrpSpPr>
      <p:grpSpPr>
        <a:xfrm>
          <a:off x="0" y="0"/>
          <a:ext cx="0" cy="0"/>
          <a:chOff x="0" y="0"/>
          <a:chExt cx="0" cy="0"/>
        </a:xfrm>
      </p:grpSpPr>
      <p:sp>
        <p:nvSpPr>
          <p:cNvPr id="959" name="Google Shape;959;p109"/>
          <p:cNvSpPr txBox="1">
            <a:spLocks noGrp="1"/>
          </p:cNvSpPr>
          <p:nvPr>
            <p:ph type="title"/>
          </p:nvPr>
        </p:nvSpPr>
        <p:spPr>
          <a:xfrm>
            <a:off x="464600" y="445025"/>
            <a:ext cx="4906500" cy="702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2000"/>
              <a:buNone/>
              <a:defRPr sz="2000">
                <a:solidFill>
                  <a:srgbClr val="FFFFFF"/>
                </a:solidFill>
              </a:defRPr>
            </a:lvl1pPr>
            <a:lvl2pPr lvl="1" rtl="0">
              <a:spcBef>
                <a:spcPts val="0"/>
              </a:spcBef>
              <a:spcAft>
                <a:spcPts val="0"/>
              </a:spcAft>
              <a:buClr>
                <a:srgbClr val="FFFFFF"/>
              </a:buClr>
              <a:buSzPts val="2400"/>
              <a:buNone/>
              <a:defRPr sz="2400">
                <a:solidFill>
                  <a:srgbClr val="FFFFFF"/>
                </a:solidFill>
              </a:defRPr>
            </a:lvl2pPr>
            <a:lvl3pPr lvl="2" rtl="0">
              <a:spcBef>
                <a:spcPts val="0"/>
              </a:spcBef>
              <a:spcAft>
                <a:spcPts val="0"/>
              </a:spcAft>
              <a:buClr>
                <a:srgbClr val="FFFFFF"/>
              </a:buClr>
              <a:buSzPts val="2400"/>
              <a:buNone/>
              <a:defRPr sz="2400">
                <a:solidFill>
                  <a:srgbClr val="FFFFFF"/>
                </a:solidFill>
              </a:defRPr>
            </a:lvl3pPr>
            <a:lvl4pPr lvl="3" rtl="0">
              <a:spcBef>
                <a:spcPts val="0"/>
              </a:spcBef>
              <a:spcAft>
                <a:spcPts val="0"/>
              </a:spcAft>
              <a:buClr>
                <a:srgbClr val="FFFFFF"/>
              </a:buClr>
              <a:buSzPts val="2400"/>
              <a:buNone/>
              <a:defRPr sz="2400">
                <a:solidFill>
                  <a:srgbClr val="FFFFFF"/>
                </a:solidFill>
              </a:defRPr>
            </a:lvl4pPr>
            <a:lvl5pPr lvl="4" rtl="0">
              <a:spcBef>
                <a:spcPts val="0"/>
              </a:spcBef>
              <a:spcAft>
                <a:spcPts val="0"/>
              </a:spcAft>
              <a:buClr>
                <a:srgbClr val="FFFFFF"/>
              </a:buClr>
              <a:buSzPts val="2400"/>
              <a:buNone/>
              <a:defRPr sz="2400">
                <a:solidFill>
                  <a:srgbClr val="FFFFFF"/>
                </a:solidFill>
              </a:defRPr>
            </a:lvl5pPr>
            <a:lvl6pPr lvl="5" rtl="0">
              <a:spcBef>
                <a:spcPts val="0"/>
              </a:spcBef>
              <a:spcAft>
                <a:spcPts val="0"/>
              </a:spcAft>
              <a:buClr>
                <a:srgbClr val="FFFFFF"/>
              </a:buClr>
              <a:buSzPts val="2400"/>
              <a:buNone/>
              <a:defRPr sz="2400">
                <a:solidFill>
                  <a:srgbClr val="FFFFFF"/>
                </a:solidFill>
              </a:defRPr>
            </a:lvl6pPr>
            <a:lvl7pPr lvl="6" rtl="0">
              <a:spcBef>
                <a:spcPts val="0"/>
              </a:spcBef>
              <a:spcAft>
                <a:spcPts val="0"/>
              </a:spcAft>
              <a:buClr>
                <a:srgbClr val="FFFFFF"/>
              </a:buClr>
              <a:buSzPts val="2400"/>
              <a:buNone/>
              <a:defRPr sz="2400">
                <a:solidFill>
                  <a:srgbClr val="FFFFFF"/>
                </a:solidFill>
              </a:defRPr>
            </a:lvl7pPr>
            <a:lvl8pPr lvl="7" rtl="0">
              <a:spcBef>
                <a:spcPts val="0"/>
              </a:spcBef>
              <a:spcAft>
                <a:spcPts val="0"/>
              </a:spcAft>
              <a:buClr>
                <a:srgbClr val="FFFFFF"/>
              </a:buClr>
              <a:buSzPts val="2400"/>
              <a:buNone/>
              <a:defRPr sz="2400">
                <a:solidFill>
                  <a:srgbClr val="FFFFFF"/>
                </a:solidFill>
              </a:defRPr>
            </a:lvl8pPr>
            <a:lvl9pPr lvl="8" rtl="0">
              <a:spcBef>
                <a:spcPts val="0"/>
              </a:spcBef>
              <a:spcAft>
                <a:spcPts val="0"/>
              </a:spcAft>
              <a:buClr>
                <a:srgbClr val="FFFFFF"/>
              </a:buClr>
              <a:buSzPts val="2400"/>
              <a:buNone/>
              <a:defRPr sz="2400">
                <a:solidFill>
                  <a:srgbClr val="FFFFFF"/>
                </a:solidFill>
              </a:defRPr>
            </a:lvl9pPr>
          </a:lstStyle>
          <a:p>
            <a:endParaRPr/>
          </a:p>
        </p:txBody>
      </p:sp>
      <p:sp>
        <p:nvSpPr>
          <p:cNvPr id="960" name="Google Shape;960;p109"/>
          <p:cNvSpPr txBox="1">
            <a:spLocks noGrp="1"/>
          </p:cNvSpPr>
          <p:nvPr>
            <p:ph type="body" idx="1"/>
          </p:nvPr>
        </p:nvSpPr>
        <p:spPr>
          <a:xfrm>
            <a:off x="464600" y="1152475"/>
            <a:ext cx="49065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b="0">
                <a:solidFill>
                  <a:srgbClr val="FFFFFF"/>
                </a:solidFill>
              </a:defRPr>
            </a:lvl1pPr>
            <a:lvl2pPr marL="914400" lvl="1" indent="-317500" rtl="0">
              <a:spcBef>
                <a:spcPts val="1600"/>
              </a:spcBef>
              <a:spcAft>
                <a:spcPts val="0"/>
              </a:spcAft>
              <a:buClr>
                <a:srgbClr val="FFFFFF"/>
              </a:buClr>
              <a:buSzPts val="1400"/>
              <a:buChar char="○"/>
              <a:defRPr b="0">
                <a:solidFill>
                  <a:srgbClr val="FFFFFF"/>
                </a:solidFill>
              </a:defRPr>
            </a:lvl2pPr>
            <a:lvl3pPr marL="1371600" lvl="2" indent="-317500" rtl="0">
              <a:spcBef>
                <a:spcPts val="1600"/>
              </a:spcBef>
              <a:spcAft>
                <a:spcPts val="0"/>
              </a:spcAft>
              <a:buClr>
                <a:srgbClr val="FFFFFF"/>
              </a:buClr>
              <a:buSzPts val="1400"/>
              <a:buChar char="■"/>
              <a:defRPr b="0">
                <a:solidFill>
                  <a:srgbClr val="FFFFFF"/>
                </a:solidFill>
              </a:defRPr>
            </a:lvl3pPr>
            <a:lvl4pPr marL="1828800" lvl="3" indent="-317500" rtl="0">
              <a:spcBef>
                <a:spcPts val="1600"/>
              </a:spcBef>
              <a:spcAft>
                <a:spcPts val="0"/>
              </a:spcAft>
              <a:buClr>
                <a:srgbClr val="FFFFFF"/>
              </a:buClr>
              <a:buSzPts val="1400"/>
              <a:buChar char="●"/>
              <a:defRPr b="0">
                <a:solidFill>
                  <a:srgbClr val="FFFFFF"/>
                </a:solidFill>
              </a:defRPr>
            </a:lvl4pPr>
            <a:lvl5pPr marL="2286000" lvl="4" indent="-317500" rtl="0">
              <a:spcBef>
                <a:spcPts val="1600"/>
              </a:spcBef>
              <a:spcAft>
                <a:spcPts val="0"/>
              </a:spcAft>
              <a:buClr>
                <a:srgbClr val="FFFFFF"/>
              </a:buClr>
              <a:buSzPts val="1400"/>
              <a:buChar char="○"/>
              <a:defRPr b="0">
                <a:solidFill>
                  <a:srgbClr val="FFFFFF"/>
                </a:solidFill>
              </a:defRPr>
            </a:lvl5pPr>
            <a:lvl6pPr marL="2743200" lvl="5" indent="-317500" rtl="0">
              <a:spcBef>
                <a:spcPts val="1600"/>
              </a:spcBef>
              <a:spcAft>
                <a:spcPts val="0"/>
              </a:spcAft>
              <a:buClr>
                <a:srgbClr val="FFFFFF"/>
              </a:buClr>
              <a:buSzPts val="1400"/>
              <a:buChar char="■"/>
              <a:defRPr b="0">
                <a:solidFill>
                  <a:srgbClr val="FFFFFF"/>
                </a:solidFill>
              </a:defRPr>
            </a:lvl6pPr>
            <a:lvl7pPr marL="3200400" lvl="6" indent="-317500" rtl="0">
              <a:spcBef>
                <a:spcPts val="1600"/>
              </a:spcBef>
              <a:spcAft>
                <a:spcPts val="0"/>
              </a:spcAft>
              <a:buClr>
                <a:srgbClr val="FFFFFF"/>
              </a:buClr>
              <a:buSzPts val="1400"/>
              <a:buChar char="●"/>
              <a:defRPr b="0">
                <a:solidFill>
                  <a:srgbClr val="FFFFFF"/>
                </a:solidFill>
              </a:defRPr>
            </a:lvl7pPr>
            <a:lvl8pPr marL="3657600" lvl="7" indent="-317500" rtl="0">
              <a:spcBef>
                <a:spcPts val="1600"/>
              </a:spcBef>
              <a:spcAft>
                <a:spcPts val="0"/>
              </a:spcAft>
              <a:buClr>
                <a:srgbClr val="FFFFFF"/>
              </a:buClr>
              <a:buSzPts val="1400"/>
              <a:buChar char="○"/>
              <a:defRPr b="0">
                <a:solidFill>
                  <a:srgbClr val="FFFFFF"/>
                </a:solidFill>
              </a:defRPr>
            </a:lvl8pPr>
            <a:lvl9pPr marL="4114800" lvl="8" indent="-317500" rtl="0">
              <a:spcBef>
                <a:spcPts val="1600"/>
              </a:spcBef>
              <a:spcAft>
                <a:spcPts val="1600"/>
              </a:spcAft>
              <a:buClr>
                <a:srgbClr val="FFFFFF"/>
              </a:buClr>
              <a:buSzPts val="1400"/>
              <a:buChar char="■"/>
              <a:defRPr b="0">
                <a:solidFill>
                  <a:srgbClr val="FFFFFF"/>
                </a:solidFill>
              </a:defRPr>
            </a:lvl9pPr>
          </a:lstStyle>
          <a:p>
            <a:endParaRPr/>
          </a:p>
        </p:txBody>
      </p:sp>
      <p:sp>
        <p:nvSpPr>
          <p:cNvPr id="961" name="Google Shape;961;p109"/>
          <p:cNvSpPr/>
          <p:nvPr/>
        </p:nvSpPr>
        <p:spPr>
          <a:xfrm>
            <a:off x="5716175" y="0"/>
            <a:ext cx="3427800" cy="5143500"/>
          </a:xfrm>
          <a:prstGeom prst="rect">
            <a:avLst/>
          </a:prstGeom>
          <a:solidFill>
            <a:srgbClr val="EBF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0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latin typeface="Public Sans"/>
                <a:ea typeface="Public Sans"/>
                <a:cs typeface="Public Sans"/>
                <a:sym typeface="Public Sans"/>
              </a:defRPr>
            </a:lvl1pPr>
            <a:lvl2pPr lvl="1" rtl="0">
              <a:buNone/>
              <a:defRPr sz="1300">
                <a:solidFill>
                  <a:srgbClr val="FFFFFF"/>
                </a:solidFill>
                <a:latin typeface="Public Sans"/>
                <a:ea typeface="Public Sans"/>
                <a:cs typeface="Public Sans"/>
                <a:sym typeface="Public Sans"/>
              </a:defRPr>
            </a:lvl2pPr>
            <a:lvl3pPr lvl="2" rtl="0">
              <a:buNone/>
              <a:defRPr sz="1300">
                <a:solidFill>
                  <a:srgbClr val="FFFFFF"/>
                </a:solidFill>
                <a:latin typeface="Public Sans"/>
                <a:ea typeface="Public Sans"/>
                <a:cs typeface="Public Sans"/>
                <a:sym typeface="Public Sans"/>
              </a:defRPr>
            </a:lvl3pPr>
            <a:lvl4pPr lvl="3" rtl="0">
              <a:buNone/>
              <a:defRPr sz="1300">
                <a:solidFill>
                  <a:srgbClr val="FFFFFF"/>
                </a:solidFill>
                <a:latin typeface="Public Sans"/>
                <a:ea typeface="Public Sans"/>
                <a:cs typeface="Public Sans"/>
                <a:sym typeface="Public Sans"/>
              </a:defRPr>
            </a:lvl4pPr>
            <a:lvl5pPr lvl="4" rtl="0">
              <a:buNone/>
              <a:defRPr sz="1300">
                <a:solidFill>
                  <a:srgbClr val="FFFFFF"/>
                </a:solidFill>
                <a:latin typeface="Public Sans"/>
                <a:ea typeface="Public Sans"/>
                <a:cs typeface="Public Sans"/>
                <a:sym typeface="Public Sans"/>
              </a:defRPr>
            </a:lvl5pPr>
            <a:lvl6pPr lvl="5" rtl="0">
              <a:buNone/>
              <a:defRPr sz="1300">
                <a:solidFill>
                  <a:srgbClr val="FFFFFF"/>
                </a:solidFill>
                <a:latin typeface="Public Sans"/>
                <a:ea typeface="Public Sans"/>
                <a:cs typeface="Public Sans"/>
                <a:sym typeface="Public Sans"/>
              </a:defRPr>
            </a:lvl6pPr>
            <a:lvl7pPr lvl="6" rtl="0">
              <a:buNone/>
              <a:defRPr sz="1300">
                <a:solidFill>
                  <a:srgbClr val="FFFFFF"/>
                </a:solidFill>
                <a:latin typeface="Public Sans"/>
                <a:ea typeface="Public Sans"/>
                <a:cs typeface="Public Sans"/>
                <a:sym typeface="Public Sans"/>
              </a:defRPr>
            </a:lvl7pPr>
            <a:lvl8pPr lvl="7" rtl="0">
              <a:buNone/>
              <a:defRPr sz="1300">
                <a:solidFill>
                  <a:srgbClr val="FFFFFF"/>
                </a:solidFill>
                <a:latin typeface="Public Sans"/>
                <a:ea typeface="Public Sans"/>
                <a:cs typeface="Public Sans"/>
                <a:sym typeface="Public Sans"/>
              </a:defRPr>
            </a:lvl8pPr>
            <a:lvl9pPr lvl="8" rtl="0">
              <a:buNone/>
              <a:defRPr sz="1300">
                <a:solidFill>
                  <a:srgbClr val="FFFFFF"/>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Image Quarter - Dark (Alternative)">
  <p:cSld name="CUSTOM_6_2">
    <p:bg>
      <p:bgPr>
        <a:solidFill>
          <a:srgbClr val="112E51"/>
        </a:solidFill>
        <a:effectLst/>
      </p:bgPr>
    </p:bg>
    <p:spTree>
      <p:nvGrpSpPr>
        <p:cNvPr id="1" name="Shape 963"/>
        <p:cNvGrpSpPr/>
        <p:nvPr/>
      </p:nvGrpSpPr>
      <p:grpSpPr>
        <a:xfrm>
          <a:off x="0" y="0"/>
          <a:ext cx="0" cy="0"/>
          <a:chOff x="0" y="0"/>
          <a:chExt cx="0" cy="0"/>
        </a:xfrm>
      </p:grpSpPr>
      <p:sp>
        <p:nvSpPr>
          <p:cNvPr id="964" name="Google Shape;964;p110"/>
          <p:cNvSpPr txBox="1">
            <a:spLocks noGrp="1"/>
          </p:cNvSpPr>
          <p:nvPr>
            <p:ph type="title"/>
          </p:nvPr>
        </p:nvSpPr>
        <p:spPr>
          <a:xfrm>
            <a:off x="3787425" y="445025"/>
            <a:ext cx="4906500" cy="702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2000"/>
              <a:buNone/>
              <a:defRPr sz="2000">
                <a:solidFill>
                  <a:srgbClr val="FFFFFF"/>
                </a:solidFill>
              </a:defRPr>
            </a:lvl1pPr>
            <a:lvl2pPr lvl="1" rtl="0">
              <a:spcBef>
                <a:spcPts val="0"/>
              </a:spcBef>
              <a:spcAft>
                <a:spcPts val="0"/>
              </a:spcAft>
              <a:buClr>
                <a:srgbClr val="FFFFFF"/>
              </a:buClr>
              <a:buSzPts val="2400"/>
              <a:buNone/>
              <a:defRPr sz="2400">
                <a:solidFill>
                  <a:srgbClr val="FFFFFF"/>
                </a:solidFill>
              </a:defRPr>
            </a:lvl2pPr>
            <a:lvl3pPr lvl="2" rtl="0">
              <a:spcBef>
                <a:spcPts val="0"/>
              </a:spcBef>
              <a:spcAft>
                <a:spcPts val="0"/>
              </a:spcAft>
              <a:buClr>
                <a:srgbClr val="FFFFFF"/>
              </a:buClr>
              <a:buSzPts val="2400"/>
              <a:buNone/>
              <a:defRPr sz="2400">
                <a:solidFill>
                  <a:srgbClr val="FFFFFF"/>
                </a:solidFill>
              </a:defRPr>
            </a:lvl3pPr>
            <a:lvl4pPr lvl="3" rtl="0">
              <a:spcBef>
                <a:spcPts val="0"/>
              </a:spcBef>
              <a:spcAft>
                <a:spcPts val="0"/>
              </a:spcAft>
              <a:buClr>
                <a:srgbClr val="FFFFFF"/>
              </a:buClr>
              <a:buSzPts val="2400"/>
              <a:buNone/>
              <a:defRPr sz="2400">
                <a:solidFill>
                  <a:srgbClr val="FFFFFF"/>
                </a:solidFill>
              </a:defRPr>
            </a:lvl4pPr>
            <a:lvl5pPr lvl="4" rtl="0">
              <a:spcBef>
                <a:spcPts val="0"/>
              </a:spcBef>
              <a:spcAft>
                <a:spcPts val="0"/>
              </a:spcAft>
              <a:buClr>
                <a:srgbClr val="FFFFFF"/>
              </a:buClr>
              <a:buSzPts val="2400"/>
              <a:buNone/>
              <a:defRPr sz="2400">
                <a:solidFill>
                  <a:srgbClr val="FFFFFF"/>
                </a:solidFill>
              </a:defRPr>
            </a:lvl5pPr>
            <a:lvl6pPr lvl="5" rtl="0">
              <a:spcBef>
                <a:spcPts val="0"/>
              </a:spcBef>
              <a:spcAft>
                <a:spcPts val="0"/>
              </a:spcAft>
              <a:buClr>
                <a:srgbClr val="FFFFFF"/>
              </a:buClr>
              <a:buSzPts val="2400"/>
              <a:buNone/>
              <a:defRPr sz="2400">
                <a:solidFill>
                  <a:srgbClr val="FFFFFF"/>
                </a:solidFill>
              </a:defRPr>
            </a:lvl6pPr>
            <a:lvl7pPr lvl="6" rtl="0">
              <a:spcBef>
                <a:spcPts val="0"/>
              </a:spcBef>
              <a:spcAft>
                <a:spcPts val="0"/>
              </a:spcAft>
              <a:buClr>
                <a:srgbClr val="FFFFFF"/>
              </a:buClr>
              <a:buSzPts val="2400"/>
              <a:buNone/>
              <a:defRPr sz="2400">
                <a:solidFill>
                  <a:srgbClr val="FFFFFF"/>
                </a:solidFill>
              </a:defRPr>
            </a:lvl7pPr>
            <a:lvl8pPr lvl="7" rtl="0">
              <a:spcBef>
                <a:spcPts val="0"/>
              </a:spcBef>
              <a:spcAft>
                <a:spcPts val="0"/>
              </a:spcAft>
              <a:buClr>
                <a:srgbClr val="FFFFFF"/>
              </a:buClr>
              <a:buSzPts val="2400"/>
              <a:buNone/>
              <a:defRPr sz="2400">
                <a:solidFill>
                  <a:srgbClr val="FFFFFF"/>
                </a:solidFill>
              </a:defRPr>
            </a:lvl8pPr>
            <a:lvl9pPr lvl="8" rtl="0">
              <a:spcBef>
                <a:spcPts val="0"/>
              </a:spcBef>
              <a:spcAft>
                <a:spcPts val="0"/>
              </a:spcAft>
              <a:buClr>
                <a:srgbClr val="FFFFFF"/>
              </a:buClr>
              <a:buSzPts val="2400"/>
              <a:buNone/>
              <a:defRPr sz="2400">
                <a:solidFill>
                  <a:srgbClr val="FFFFFF"/>
                </a:solidFill>
              </a:defRPr>
            </a:lvl9pPr>
          </a:lstStyle>
          <a:p>
            <a:endParaRPr/>
          </a:p>
        </p:txBody>
      </p:sp>
      <p:sp>
        <p:nvSpPr>
          <p:cNvPr id="965" name="Google Shape;965;p110"/>
          <p:cNvSpPr txBox="1">
            <a:spLocks noGrp="1"/>
          </p:cNvSpPr>
          <p:nvPr>
            <p:ph type="body" idx="1"/>
          </p:nvPr>
        </p:nvSpPr>
        <p:spPr>
          <a:xfrm>
            <a:off x="3787425" y="1152475"/>
            <a:ext cx="49065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b="0">
                <a:solidFill>
                  <a:srgbClr val="FFFFFF"/>
                </a:solidFill>
              </a:defRPr>
            </a:lvl1pPr>
            <a:lvl2pPr marL="914400" lvl="1" indent="-317500" rtl="0">
              <a:spcBef>
                <a:spcPts val="1600"/>
              </a:spcBef>
              <a:spcAft>
                <a:spcPts val="0"/>
              </a:spcAft>
              <a:buClr>
                <a:srgbClr val="FFFFFF"/>
              </a:buClr>
              <a:buSzPts val="1400"/>
              <a:buChar char="○"/>
              <a:defRPr b="0">
                <a:solidFill>
                  <a:srgbClr val="FFFFFF"/>
                </a:solidFill>
              </a:defRPr>
            </a:lvl2pPr>
            <a:lvl3pPr marL="1371600" lvl="2" indent="-317500" rtl="0">
              <a:spcBef>
                <a:spcPts val="1600"/>
              </a:spcBef>
              <a:spcAft>
                <a:spcPts val="0"/>
              </a:spcAft>
              <a:buClr>
                <a:srgbClr val="FFFFFF"/>
              </a:buClr>
              <a:buSzPts val="1400"/>
              <a:buChar char="■"/>
              <a:defRPr b="0">
                <a:solidFill>
                  <a:srgbClr val="FFFFFF"/>
                </a:solidFill>
              </a:defRPr>
            </a:lvl3pPr>
            <a:lvl4pPr marL="1828800" lvl="3" indent="-317500" rtl="0">
              <a:spcBef>
                <a:spcPts val="1600"/>
              </a:spcBef>
              <a:spcAft>
                <a:spcPts val="0"/>
              </a:spcAft>
              <a:buClr>
                <a:srgbClr val="FFFFFF"/>
              </a:buClr>
              <a:buSzPts val="1400"/>
              <a:buChar char="●"/>
              <a:defRPr b="0">
                <a:solidFill>
                  <a:srgbClr val="FFFFFF"/>
                </a:solidFill>
              </a:defRPr>
            </a:lvl4pPr>
            <a:lvl5pPr marL="2286000" lvl="4" indent="-317500" rtl="0">
              <a:spcBef>
                <a:spcPts val="1600"/>
              </a:spcBef>
              <a:spcAft>
                <a:spcPts val="0"/>
              </a:spcAft>
              <a:buClr>
                <a:srgbClr val="FFFFFF"/>
              </a:buClr>
              <a:buSzPts val="1400"/>
              <a:buChar char="○"/>
              <a:defRPr b="0">
                <a:solidFill>
                  <a:srgbClr val="FFFFFF"/>
                </a:solidFill>
              </a:defRPr>
            </a:lvl5pPr>
            <a:lvl6pPr marL="2743200" lvl="5" indent="-317500" rtl="0">
              <a:spcBef>
                <a:spcPts val="1600"/>
              </a:spcBef>
              <a:spcAft>
                <a:spcPts val="0"/>
              </a:spcAft>
              <a:buClr>
                <a:srgbClr val="FFFFFF"/>
              </a:buClr>
              <a:buSzPts val="1400"/>
              <a:buChar char="■"/>
              <a:defRPr b="0">
                <a:solidFill>
                  <a:srgbClr val="FFFFFF"/>
                </a:solidFill>
              </a:defRPr>
            </a:lvl6pPr>
            <a:lvl7pPr marL="3200400" lvl="6" indent="-317500" rtl="0">
              <a:spcBef>
                <a:spcPts val="1600"/>
              </a:spcBef>
              <a:spcAft>
                <a:spcPts val="0"/>
              </a:spcAft>
              <a:buClr>
                <a:srgbClr val="FFFFFF"/>
              </a:buClr>
              <a:buSzPts val="1400"/>
              <a:buChar char="●"/>
              <a:defRPr b="0">
                <a:solidFill>
                  <a:srgbClr val="FFFFFF"/>
                </a:solidFill>
              </a:defRPr>
            </a:lvl7pPr>
            <a:lvl8pPr marL="3657600" lvl="7" indent="-317500" rtl="0">
              <a:spcBef>
                <a:spcPts val="1600"/>
              </a:spcBef>
              <a:spcAft>
                <a:spcPts val="0"/>
              </a:spcAft>
              <a:buClr>
                <a:srgbClr val="FFFFFF"/>
              </a:buClr>
              <a:buSzPts val="1400"/>
              <a:buChar char="○"/>
              <a:defRPr b="0">
                <a:solidFill>
                  <a:srgbClr val="FFFFFF"/>
                </a:solidFill>
              </a:defRPr>
            </a:lvl8pPr>
            <a:lvl9pPr marL="4114800" lvl="8" indent="-317500" rtl="0">
              <a:spcBef>
                <a:spcPts val="1600"/>
              </a:spcBef>
              <a:spcAft>
                <a:spcPts val="1600"/>
              </a:spcAft>
              <a:buClr>
                <a:srgbClr val="FFFFFF"/>
              </a:buClr>
              <a:buSzPts val="1400"/>
              <a:buChar char="■"/>
              <a:defRPr b="0">
                <a:solidFill>
                  <a:srgbClr val="FFFFFF"/>
                </a:solidFill>
              </a:defRPr>
            </a:lvl9pPr>
          </a:lstStyle>
          <a:p>
            <a:endParaRPr/>
          </a:p>
        </p:txBody>
      </p:sp>
      <p:sp>
        <p:nvSpPr>
          <p:cNvPr id="966" name="Google Shape;966;p110"/>
          <p:cNvSpPr/>
          <p:nvPr/>
        </p:nvSpPr>
        <p:spPr>
          <a:xfrm>
            <a:off x="0" y="0"/>
            <a:ext cx="3427800" cy="5143500"/>
          </a:xfrm>
          <a:prstGeom prst="rect">
            <a:avLst/>
          </a:prstGeom>
          <a:solidFill>
            <a:srgbClr val="EBF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latin typeface="Public Sans"/>
                <a:ea typeface="Public Sans"/>
                <a:cs typeface="Public Sans"/>
                <a:sym typeface="Public Sans"/>
              </a:defRPr>
            </a:lvl1pPr>
            <a:lvl2pPr lvl="1" rtl="0">
              <a:buNone/>
              <a:defRPr sz="1300">
                <a:solidFill>
                  <a:srgbClr val="FFFFFF"/>
                </a:solidFill>
                <a:latin typeface="Public Sans"/>
                <a:ea typeface="Public Sans"/>
                <a:cs typeface="Public Sans"/>
                <a:sym typeface="Public Sans"/>
              </a:defRPr>
            </a:lvl2pPr>
            <a:lvl3pPr lvl="2" rtl="0">
              <a:buNone/>
              <a:defRPr sz="1300">
                <a:solidFill>
                  <a:srgbClr val="FFFFFF"/>
                </a:solidFill>
                <a:latin typeface="Public Sans"/>
                <a:ea typeface="Public Sans"/>
                <a:cs typeface="Public Sans"/>
                <a:sym typeface="Public Sans"/>
              </a:defRPr>
            </a:lvl3pPr>
            <a:lvl4pPr lvl="3" rtl="0">
              <a:buNone/>
              <a:defRPr sz="1300">
                <a:solidFill>
                  <a:srgbClr val="FFFFFF"/>
                </a:solidFill>
                <a:latin typeface="Public Sans"/>
                <a:ea typeface="Public Sans"/>
                <a:cs typeface="Public Sans"/>
                <a:sym typeface="Public Sans"/>
              </a:defRPr>
            </a:lvl4pPr>
            <a:lvl5pPr lvl="4" rtl="0">
              <a:buNone/>
              <a:defRPr sz="1300">
                <a:solidFill>
                  <a:srgbClr val="FFFFFF"/>
                </a:solidFill>
                <a:latin typeface="Public Sans"/>
                <a:ea typeface="Public Sans"/>
                <a:cs typeface="Public Sans"/>
                <a:sym typeface="Public Sans"/>
              </a:defRPr>
            </a:lvl5pPr>
            <a:lvl6pPr lvl="5" rtl="0">
              <a:buNone/>
              <a:defRPr sz="1300">
                <a:solidFill>
                  <a:srgbClr val="FFFFFF"/>
                </a:solidFill>
                <a:latin typeface="Public Sans"/>
                <a:ea typeface="Public Sans"/>
                <a:cs typeface="Public Sans"/>
                <a:sym typeface="Public Sans"/>
              </a:defRPr>
            </a:lvl6pPr>
            <a:lvl7pPr lvl="6" rtl="0">
              <a:buNone/>
              <a:defRPr sz="1300">
                <a:solidFill>
                  <a:srgbClr val="FFFFFF"/>
                </a:solidFill>
                <a:latin typeface="Public Sans"/>
                <a:ea typeface="Public Sans"/>
                <a:cs typeface="Public Sans"/>
                <a:sym typeface="Public Sans"/>
              </a:defRPr>
            </a:lvl7pPr>
            <a:lvl8pPr lvl="7" rtl="0">
              <a:buNone/>
              <a:defRPr sz="1300">
                <a:solidFill>
                  <a:srgbClr val="FFFFFF"/>
                </a:solidFill>
                <a:latin typeface="Public Sans"/>
                <a:ea typeface="Public Sans"/>
                <a:cs typeface="Public Sans"/>
                <a:sym typeface="Public Sans"/>
              </a:defRPr>
            </a:lvl8pPr>
            <a:lvl9pPr lvl="8" rtl="0">
              <a:buNone/>
              <a:defRPr sz="1300">
                <a:solidFill>
                  <a:srgbClr val="FFFFFF"/>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Image Quarter - Bright">
  <p:cSld name="CUSTOM_6_1">
    <p:bg>
      <p:bgPr>
        <a:solidFill>
          <a:srgbClr val="FFFFFF"/>
        </a:solidFill>
        <a:effectLst/>
      </p:bgPr>
    </p:bg>
    <p:spTree>
      <p:nvGrpSpPr>
        <p:cNvPr id="1" name="Shape 968"/>
        <p:cNvGrpSpPr/>
        <p:nvPr/>
      </p:nvGrpSpPr>
      <p:grpSpPr>
        <a:xfrm>
          <a:off x="0" y="0"/>
          <a:ext cx="0" cy="0"/>
          <a:chOff x="0" y="0"/>
          <a:chExt cx="0" cy="0"/>
        </a:xfrm>
      </p:grpSpPr>
      <p:sp>
        <p:nvSpPr>
          <p:cNvPr id="969" name="Google Shape;969;p111"/>
          <p:cNvSpPr txBox="1">
            <a:spLocks noGrp="1"/>
          </p:cNvSpPr>
          <p:nvPr>
            <p:ph type="title"/>
          </p:nvPr>
        </p:nvSpPr>
        <p:spPr>
          <a:xfrm>
            <a:off x="464600" y="445025"/>
            <a:ext cx="4906500" cy="702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000"/>
              <a:buNone/>
              <a:defRPr sz="2000">
                <a:solidFill>
                  <a:srgbClr val="112E5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0" name="Google Shape;970;p111"/>
          <p:cNvSpPr txBox="1">
            <a:spLocks noGrp="1"/>
          </p:cNvSpPr>
          <p:nvPr>
            <p:ph type="body" idx="1"/>
          </p:nvPr>
        </p:nvSpPr>
        <p:spPr>
          <a:xfrm>
            <a:off x="464600" y="1152475"/>
            <a:ext cx="49065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b="0">
                <a:solidFill>
                  <a:srgbClr val="5B616A"/>
                </a:solidFill>
              </a:defRPr>
            </a:lvl1pPr>
            <a:lvl2pPr marL="914400" lvl="1" indent="-317500" rtl="0">
              <a:spcBef>
                <a:spcPts val="1600"/>
              </a:spcBef>
              <a:spcAft>
                <a:spcPts val="0"/>
              </a:spcAft>
              <a:buClr>
                <a:srgbClr val="5B616A"/>
              </a:buClr>
              <a:buSzPts val="1400"/>
              <a:buChar char="○"/>
              <a:defRPr b="0">
                <a:solidFill>
                  <a:srgbClr val="5B616A"/>
                </a:solidFill>
              </a:defRPr>
            </a:lvl2pPr>
            <a:lvl3pPr marL="1371600" lvl="2" indent="-317500" rtl="0">
              <a:spcBef>
                <a:spcPts val="1600"/>
              </a:spcBef>
              <a:spcAft>
                <a:spcPts val="0"/>
              </a:spcAft>
              <a:buClr>
                <a:srgbClr val="5B616A"/>
              </a:buClr>
              <a:buSzPts val="1400"/>
              <a:buChar char="■"/>
              <a:defRPr b="0">
                <a:solidFill>
                  <a:srgbClr val="5B616A"/>
                </a:solidFill>
              </a:defRPr>
            </a:lvl3pPr>
            <a:lvl4pPr marL="1828800" lvl="3" indent="-317500" rtl="0">
              <a:spcBef>
                <a:spcPts val="1600"/>
              </a:spcBef>
              <a:spcAft>
                <a:spcPts val="0"/>
              </a:spcAft>
              <a:buClr>
                <a:srgbClr val="5B616A"/>
              </a:buClr>
              <a:buSzPts val="1400"/>
              <a:buChar char="●"/>
              <a:defRPr b="0">
                <a:solidFill>
                  <a:srgbClr val="5B616A"/>
                </a:solidFill>
              </a:defRPr>
            </a:lvl4pPr>
            <a:lvl5pPr marL="2286000" lvl="4" indent="-317500" rtl="0">
              <a:spcBef>
                <a:spcPts val="1600"/>
              </a:spcBef>
              <a:spcAft>
                <a:spcPts val="0"/>
              </a:spcAft>
              <a:buClr>
                <a:srgbClr val="5B616A"/>
              </a:buClr>
              <a:buSzPts val="1400"/>
              <a:buChar char="○"/>
              <a:defRPr b="0">
                <a:solidFill>
                  <a:srgbClr val="5B616A"/>
                </a:solidFill>
              </a:defRPr>
            </a:lvl5pPr>
            <a:lvl6pPr marL="2743200" lvl="5" indent="-317500" rtl="0">
              <a:spcBef>
                <a:spcPts val="1600"/>
              </a:spcBef>
              <a:spcAft>
                <a:spcPts val="0"/>
              </a:spcAft>
              <a:buClr>
                <a:srgbClr val="5B616A"/>
              </a:buClr>
              <a:buSzPts val="1400"/>
              <a:buChar char="■"/>
              <a:defRPr b="0">
                <a:solidFill>
                  <a:srgbClr val="5B616A"/>
                </a:solidFill>
              </a:defRPr>
            </a:lvl6pPr>
            <a:lvl7pPr marL="3200400" lvl="6" indent="-317500" rtl="0">
              <a:spcBef>
                <a:spcPts val="1600"/>
              </a:spcBef>
              <a:spcAft>
                <a:spcPts val="0"/>
              </a:spcAft>
              <a:buClr>
                <a:srgbClr val="5B616A"/>
              </a:buClr>
              <a:buSzPts val="1400"/>
              <a:buChar char="●"/>
              <a:defRPr b="0">
                <a:solidFill>
                  <a:srgbClr val="5B616A"/>
                </a:solidFill>
              </a:defRPr>
            </a:lvl7pPr>
            <a:lvl8pPr marL="3657600" lvl="7" indent="-317500" rtl="0">
              <a:spcBef>
                <a:spcPts val="1600"/>
              </a:spcBef>
              <a:spcAft>
                <a:spcPts val="0"/>
              </a:spcAft>
              <a:buClr>
                <a:srgbClr val="5B616A"/>
              </a:buClr>
              <a:buSzPts val="1400"/>
              <a:buChar char="○"/>
              <a:defRPr b="0">
                <a:solidFill>
                  <a:srgbClr val="5B616A"/>
                </a:solidFill>
              </a:defRPr>
            </a:lvl8pPr>
            <a:lvl9pPr marL="4114800" lvl="8" indent="-317500" rtl="0">
              <a:spcBef>
                <a:spcPts val="1600"/>
              </a:spcBef>
              <a:spcAft>
                <a:spcPts val="1600"/>
              </a:spcAft>
              <a:buClr>
                <a:srgbClr val="5B616A"/>
              </a:buClr>
              <a:buSzPts val="1400"/>
              <a:buChar char="■"/>
              <a:defRPr b="0">
                <a:solidFill>
                  <a:srgbClr val="5B616A"/>
                </a:solidFill>
              </a:defRPr>
            </a:lvl9pPr>
          </a:lstStyle>
          <a:p>
            <a:endParaRPr/>
          </a:p>
        </p:txBody>
      </p:sp>
      <p:sp>
        <p:nvSpPr>
          <p:cNvPr id="971" name="Google Shape;971;p111"/>
          <p:cNvSpPr/>
          <p:nvPr/>
        </p:nvSpPr>
        <p:spPr>
          <a:xfrm>
            <a:off x="5716175" y="0"/>
            <a:ext cx="3427800" cy="5143500"/>
          </a:xfrm>
          <a:prstGeom prst="rect">
            <a:avLst/>
          </a:prstGeom>
          <a:solidFill>
            <a:srgbClr val="EBF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5B616A"/>
                </a:solidFill>
                <a:latin typeface="Public Sans"/>
                <a:ea typeface="Public Sans"/>
                <a:cs typeface="Public Sans"/>
                <a:sym typeface="Public Sans"/>
              </a:defRPr>
            </a:lvl1pPr>
            <a:lvl2pPr lvl="1" rtl="0">
              <a:buNone/>
              <a:defRPr sz="1300">
                <a:solidFill>
                  <a:srgbClr val="5B616A"/>
                </a:solidFill>
                <a:latin typeface="Public Sans"/>
                <a:ea typeface="Public Sans"/>
                <a:cs typeface="Public Sans"/>
                <a:sym typeface="Public Sans"/>
              </a:defRPr>
            </a:lvl2pPr>
            <a:lvl3pPr lvl="2" rtl="0">
              <a:buNone/>
              <a:defRPr sz="1300">
                <a:solidFill>
                  <a:srgbClr val="5B616A"/>
                </a:solidFill>
                <a:latin typeface="Public Sans"/>
                <a:ea typeface="Public Sans"/>
                <a:cs typeface="Public Sans"/>
                <a:sym typeface="Public Sans"/>
              </a:defRPr>
            </a:lvl3pPr>
            <a:lvl4pPr lvl="3" rtl="0">
              <a:buNone/>
              <a:defRPr sz="1300">
                <a:solidFill>
                  <a:srgbClr val="5B616A"/>
                </a:solidFill>
                <a:latin typeface="Public Sans"/>
                <a:ea typeface="Public Sans"/>
                <a:cs typeface="Public Sans"/>
                <a:sym typeface="Public Sans"/>
              </a:defRPr>
            </a:lvl4pPr>
            <a:lvl5pPr lvl="4" rtl="0">
              <a:buNone/>
              <a:defRPr sz="1300">
                <a:solidFill>
                  <a:srgbClr val="5B616A"/>
                </a:solidFill>
                <a:latin typeface="Public Sans"/>
                <a:ea typeface="Public Sans"/>
                <a:cs typeface="Public Sans"/>
                <a:sym typeface="Public Sans"/>
              </a:defRPr>
            </a:lvl5pPr>
            <a:lvl6pPr lvl="5" rtl="0">
              <a:buNone/>
              <a:defRPr sz="1300">
                <a:solidFill>
                  <a:srgbClr val="5B616A"/>
                </a:solidFill>
                <a:latin typeface="Public Sans"/>
                <a:ea typeface="Public Sans"/>
                <a:cs typeface="Public Sans"/>
                <a:sym typeface="Public Sans"/>
              </a:defRPr>
            </a:lvl6pPr>
            <a:lvl7pPr lvl="6" rtl="0">
              <a:buNone/>
              <a:defRPr sz="1300">
                <a:solidFill>
                  <a:srgbClr val="5B616A"/>
                </a:solidFill>
                <a:latin typeface="Public Sans"/>
                <a:ea typeface="Public Sans"/>
                <a:cs typeface="Public Sans"/>
                <a:sym typeface="Public Sans"/>
              </a:defRPr>
            </a:lvl7pPr>
            <a:lvl8pPr lvl="7" rtl="0">
              <a:buNone/>
              <a:defRPr sz="1300">
                <a:solidFill>
                  <a:srgbClr val="5B616A"/>
                </a:solidFill>
                <a:latin typeface="Public Sans"/>
                <a:ea typeface="Public Sans"/>
                <a:cs typeface="Public Sans"/>
                <a:sym typeface="Public Sans"/>
              </a:defRPr>
            </a:lvl8pPr>
            <a:lvl9pPr lvl="8" rtl="0">
              <a:buNone/>
              <a:defRPr sz="1300">
                <a:solidFill>
                  <a:srgbClr val="5B616A"/>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Image Quarter -  Bright (Alternative)">
  <p:cSld name="CUSTOM_6_1_1">
    <p:bg>
      <p:bgPr>
        <a:solidFill>
          <a:srgbClr val="FFFFFF"/>
        </a:solidFill>
        <a:effectLst/>
      </p:bgPr>
    </p:bg>
    <p:spTree>
      <p:nvGrpSpPr>
        <p:cNvPr id="1" name="Shape 973"/>
        <p:cNvGrpSpPr/>
        <p:nvPr/>
      </p:nvGrpSpPr>
      <p:grpSpPr>
        <a:xfrm>
          <a:off x="0" y="0"/>
          <a:ext cx="0" cy="0"/>
          <a:chOff x="0" y="0"/>
          <a:chExt cx="0" cy="0"/>
        </a:xfrm>
      </p:grpSpPr>
      <p:sp>
        <p:nvSpPr>
          <p:cNvPr id="974" name="Google Shape;974;p112"/>
          <p:cNvSpPr txBox="1">
            <a:spLocks noGrp="1"/>
          </p:cNvSpPr>
          <p:nvPr>
            <p:ph type="title"/>
          </p:nvPr>
        </p:nvSpPr>
        <p:spPr>
          <a:xfrm>
            <a:off x="3787425" y="445025"/>
            <a:ext cx="4906500" cy="702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000"/>
              <a:buNone/>
              <a:defRPr sz="2000">
                <a:solidFill>
                  <a:srgbClr val="112E5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5" name="Google Shape;975;p112"/>
          <p:cNvSpPr txBox="1">
            <a:spLocks noGrp="1"/>
          </p:cNvSpPr>
          <p:nvPr>
            <p:ph type="body" idx="1"/>
          </p:nvPr>
        </p:nvSpPr>
        <p:spPr>
          <a:xfrm>
            <a:off x="3787425" y="1152475"/>
            <a:ext cx="49065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b="0">
                <a:solidFill>
                  <a:srgbClr val="5B616A"/>
                </a:solidFill>
              </a:defRPr>
            </a:lvl1pPr>
            <a:lvl2pPr marL="914400" lvl="1" indent="-317500" rtl="0">
              <a:spcBef>
                <a:spcPts val="1600"/>
              </a:spcBef>
              <a:spcAft>
                <a:spcPts val="0"/>
              </a:spcAft>
              <a:buClr>
                <a:srgbClr val="5B616A"/>
              </a:buClr>
              <a:buSzPts val="1400"/>
              <a:buChar char="○"/>
              <a:defRPr b="0">
                <a:solidFill>
                  <a:srgbClr val="5B616A"/>
                </a:solidFill>
              </a:defRPr>
            </a:lvl2pPr>
            <a:lvl3pPr marL="1371600" lvl="2" indent="-317500" rtl="0">
              <a:spcBef>
                <a:spcPts val="1600"/>
              </a:spcBef>
              <a:spcAft>
                <a:spcPts val="0"/>
              </a:spcAft>
              <a:buClr>
                <a:srgbClr val="5B616A"/>
              </a:buClr>
              <a:buSzPts val="1400"/>
              <a:buChar char="■"/>
              <a:defRPr b="0">
                <a:solidFill>
                  <a:srgbClr val="5B616A"/>
                </a:solidFill>
              </a:defRPr>
            </a:lvl3pPr>
            <a:lvl4pPr marL="1828800" lvl="3" indent="-317500" rtl="0">
              <a:spcBef>
                <a:spcPts val="1600"/>
              </a:spcBef>
              <a:spcAft>
                <a:spcPts val="0"/>
              </a:spcAft>
              <a:buClr>
                <a:srgbClr val="5B616A"/>
              </a:buClr>
              <a:buSzPts val="1400"/>
              <a:buChar char="●"/>
              <a:defRPr b="0">
                <a:solidFill>
                  <a:srgbClr val="5B616A"/>
                </a:solidFill>
              </a:defRPr>
            </a:lvl4pPr>
            <a:lvl5pPr marL="2286000" lvl="4" indent="-317500" rtl="0">
              <a:spcBef>
                <a:spcPts val="1600"/>
              </a:spcBef>
              <a:spcAft>
                <a:spcPts val="0"/>
              </a:spcAft>
              <a:buClr>
                <a:srgbClr val="5B616A"/>
              </a:buClr>
              <a:buSzPts val="1400"/>
              <a:buChar char="○"/>
              <a:defRPr b="0">
                <a:solidFill>
                  <a:srgbClr val="5B616A"/>
                </a:solidFill>
              </a:defRPr>
            </a:lvl5pPr>
            <a:lvl6pPr marL="2743200" lvl="5" indent="-317500" rtl="0">
              <a:spcBef>
                <a:spcPts val="1600"/>
              </a:spcBef>
              <a:spcAft>
                <a:spcPts val="0"/>
              </a:spcAft>
              <a:buClr>
                <a:srgbClr val="5B616A"/>
              </a:buClr>
              <a:buSzPts val="1400"/>
              <a:buChar char="■"/>
              <a:defRPr b="0">
                <a:solidFill>
                  <a:srgbClr val="5B616A"/>
                </a:solidFill>
              </a:defRPr>
            </a:lvl6pPr>
            <a:lvl7pPr marL="3200400" lvl="6" indent="-317500" rtl="0">
              <a:spcBef>
                <a:spcPts val="1600"/>
              </a:spcBef>
              <a:spcAft>
                <a:spcPts val="0"/>
              </a:spcAft>
              <a:buClr>
                <a:srgbClr val="5B616A"/>
              </a:buClr>
              <a:buSzPts val="1400"/>
              <a:buChar char="●"/>
              <a:defRPr b="0">
                <a:solidFill>
                  <a:srgbClr val="5B616A"/>
                </a:solidFill>
              </a:defRPr>
            </a:lvl7pPr>
            <a:lvl8pPr marL="3657600" lvl="7" indent="-317500" rtl="0">
              <a:spcBef>
                <a:spcPts val="1600"/>
              </a:spcBef>
              <a:spcAft>
                <a:spcPts val="0"/>
              </a:spcAft>
              <a:buClr>
                <a:srgbClr val="5B616A"/>
              </a:buClr>
              <a:buSzPts val="1400"/>
              <a:buChar char="○"/>
              <a:defRPr b="0">
                <a:solidFill>
                  <a:srgbClr val="5B616A"/>
                </a:solidFill>
              </a:defRPr>
            </a:lvl8pPr>
            <a:lvl9pPr marL="4114800" lvl="8" indent="-317500" rtl="0">
              <a:spcBef>
                <a:spcPts val="1600"/>
              </a:spcBef>
              <a:spcAft>
                <a:spcPts val="1600"/>
              </a:spcAft>
              <a:buClr>
                <a:srgbClr val="5B616A"/>
              </a:buClr>
              <a:buSzPts val="1400"/>
              <a:buChar char="■"/>
              <a:defRPr b="0">
                <a:solidFill>
                  <a:srgbClr val="5B616A"/>
                </a:solidFill>
              </a:defRPr>
            </a:lvl9pPr>
          </a:lstStyle>
          <a:p>
            <a:endParaRPr/>
          </a:p>
        </p:txBody>
      </p:sp>
      <p:sp>
        <p:nvSpPr>
          <p:cNvPr id="976" name="Google Shape;976;p112"/>
          <p:cNvSpPr/>
          <p:nvPr/>
        </p:nvSpPr>
        <p:spPr>
          <a:xfrm>
            <a:off x="0" y="0"/>
            <a:ext cx="3427800" cy="5143500"/>
          </a:xfrm>
          <a:prstGeom prst="rect">
            <a:avLst/>
          </a:prstGeom>
          <a:solidFill>
            <a:srgbClr val="EBF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5B616A"/>
                </a:solidFill>
                <a:latin typeface="Public Sans"/>
                <a:ea typeface="Public Sans"/>
                <a:cs typeface="Public Sans"/>
                <a:sym typeface="Public Sans"/>
              </a:defRPr>
            </a:lvl1pPr>
            <a:lvl2pPr lvl="1" rtl="0">
              <a:buNone/>
              <a:defRPr sz="1300">
                <a:solidFill>
                  <a:srgbClr val="5B616A"/>
                </a:solidFill>
                <a:latin typeface="Public Sans"/>
                <a:ea typeface="Public Sans"/>
                <a:cs typeface="Public Sans"/>
                <a:sym typeface="Public Sans"/>
              </a:defRPr>
            </a:lvl2pPr>
            <a:lvl3pPr lvl="2" rtl="0">
              <a:buNone/>
              <a:defRPr sz="1300">
                <a:solidFill>
                  <a:srgbClr val="5B616A"/>
                </a:solidFill>
                <a:latin typeface="Public Sans"/>
                <a:ea typeface="Public Sans"/>
                <a:cs typeface="Public Sans"/>
                <a:sym typeface="Public Sans"/>
              </a:defRPr>
            </a:lvl3pPr>
            <a:lvl4pPr lvl="3" rtl="0">
              <a:buNone/>
              <a:defRPr sz="1300">
                <a:solidFill>
                  <a:srgbClr val="5B616A"/>
                </a:solidFill>
                <a:latin typeface="Public Sans"/>
                <a:ea typeface="Public Sans"/>
                <a:cs typeface="Public Sans"/>
                <a:sym typeface="Public Sans"/>
              </a:defRPr>
            </a:lvl4pPr>
            <a:lvl5pPr lvl="4" rtl="0">
              <a:buNone/>
              <a:defRPr sz="1300">
                <a:solidFill>
                  <a:srgbClr val="5B616A"/>
                </a:solidFill>
                <a:latin typeface="Public Sans"/>
                <a:ea typeface="Public Sans"/>
                <a:cs typeface="Public Sans"/>
                <a:sym typeface="Public Sans"/>
              </a:defRPr>
            </a:lvl5pPr>
            <a:lvl6pPr lvl="5" rtl="0">
              <a:buNone/>
              <a:defRPr sz="1300">
                <a:solidFill>
                  <a:srgbClr val="5B616A"/>
                </a:solidFill>
                <a:latin typeface="Public Sans"/>
                <a:ea typeface="Public Sans"/>
                <a:cs typeface="Public Sans"/>
                <a:sym typeface="Public Sans"/>
              </a:defRPr>
            </a:lvl6pPr>
            <a:lvl7pPr lvl="6" rtl="0">
              <a:buNone/>
              <a:defRPr sz="1300">
                <a:solidFill>
                  <a:srgbClr val="5B616A"/>
                </a:solidFill>
                <a:latin typeface="Public Sans"/>
                <a:ea typeface="Public Sans"/>
                <a:cs typeface="Public Sans"/>
                <a:sym typeface="Public Sans"/>
              </a:defRPr>
            </a:lvl7pPr>
            <a:lvl8pPr lvl="7" rtl="0">
              <a:buNone/>
              <a:defRPr sz="1300">
                <a:solidFill>
                  <a:srgbClr val="5B616A"/>
                </a:solidFill>
                <a:latin typeface="Public Sans"/>
                <a:ea typeface="Public Sans"/>
                <a:cs typeface="Public Sans"/>
                <a:sym typeface="Public Sans"/>
              </a:defRPr>
            </a:lvl8pPr>
            <a:lvl9pPr lvl="8" rtl="0">
              <a:buNone/>
              <a:defRPr sz="1300">
                <a:solidFill>
                  <a:srgbClr val="5B616A"/>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Image Full">
  <p:cSld name="CUSTOM_6_1_1_1">
    <p:bg>
      <p:bgPr>
        <a:solidFill>
          <a:srgbClr val="FFFFFF"/>
        </a:solidFill>
        <a:effectLst/>
      </p:bgPr>
    </p:bg>
    <p:spTree>
      <p:nvGrpSpPr>
        <p:cNvPr id="1" name="Shape 978"/>
        <p:cNvGrpSpPr/>
        <p:nvPr/>
      </p:nvGrpSpPr>
      <p:grpSpPr>
        <a:xfrm>
          <a:off x="0" y="0"/>
          <a:ext cx="0" cy="0"/>
          <a:chOff x="0" y="0"/>
          <a:chExt cx="0" cy="0"/>
        </a:xfrm>
      </p:grpSpPr>
      <p:sp>
        <p:nvSpPr>
          <p:cNvPr id="979" name="Google Shape;979;p113"/>
          <p:cNvSpPr/>
          <p:nvPr/>
        </p:nvSpPr>
        <p:spPr>
          <a:xfrm>
            <a:off x="0" y="0"/>
            <a:ext cx="9144000" cy="5143500"/>
          </a:xfrm>
          <a:prstGeom prst="rect">
            <a:avLst/>
          </a:prstGeom>
          <a:solidFill>
            <a:srgbClr val="EBF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Image Full - With Text Overlay">
  <p:cSld name="CUSTOM_6_1_1_1_1">
    <p:bg>
      <p:bgPr>
        <a:solidFill>
          <a:srgbClr val="FFFFFF"/>
        </a:solidFill>
        <a:effectLst/>
      </p:bgPr>
    </p:bg>
    <p:spTree>
      <p:nvGrpSpPr>
        <p:cNvPr id="1" name="Shape 981"/>
        <p:cNvGrpSpPr/>
        <p:nvPr/>
      </p:nvGrpSpPr>
      <p:grpSpPr>
        <a:xfrm>
          <a:off x="0" y="0"/>
          <a:ext cx="0" cy="0"/>
          <a:chOff x="0" y="0"/>
          <a:chExt cx="0" cy="0"/>
        </a:xfrm>
      </p:grpSpPr>
      <p:sp>
        <p:nvSpPr>
          <p:cNvPr id="982" name="Google Shape;982;p114"/>
          <p:cNvSpPr/>
          <p:nvPr/>
        </p:nvSpPr>
        <p:spPr>
          <a:xfrm>
            <a:off x="0" y="0"/>
            <a:ext cx="9144000" cy="5143500"/>
          </a:xfrm>
          <a:prstGeom prst="rect">
            <a:avLst/>
          </a:prstGeom>
          <a:solidFill>
            <a:srgbClr val="EBF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14"/>
          <p:cNvSpPr/>
          <p:nvPr/>
        </p:nvSpPr>
        <p:spPr>
          <a:xfrm>
            <a:off x="4138350" y="4001725"/>
            <a:ext cx="4555200" cy="702600"/>
          </a:xfrm>
          <a:prstGeom prst="rect">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14"/>
          <p:cNvSpPr txBox="1">
            <a:spLocks noGrp="1"/>
          </p:cNvSpPr>
          <p:nvPr>
            <p:ph type="title"/>
          </p:nvPr>
        </p:nvSpPr>
        <p:spPr>
          <a:xfrm>
            <a:off x="4138350" y="4001725"/>
            <a:ext cx="4555200" cy="702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1400"/>
              <a:buFont typeface="Source Sans Pro"/>
              <a:buNone/>
              <a:defRPr sz="1400">
                <a:solidFill>
                  <a:srgbClr val="FFFFFF"/>
                </a:solidFill>
                <a:latin typeface="Source Sans Pro"/>
                <a:ea typeface="Source Sans Pro"/>
                <a:cs typeface="Source Sans Pro"/>
                <a:sym typeface="Source Sans Pro"/>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5" name="Google Shape;985;p1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List Items - Same Slide - NUMBERED">
  <p:cSld name="CAPTION_ONLY">
    <p:bg>
      <p:bgPr>
        <a:solidFill>
          <a:srgbClr val="FFFFFF"/>
        </a:solidFill>
        <a:effectLst/>
      </p:bgPr>
    </p:bg>
    <p:spTree>
      <p:nvGrpSpPr>
        <p:cNvPr id="1" name="Shape 85"/>
        <p:cNvGrpSpPr/>
        <p:nvPr/>
      </p:nvGrpSpPr>
      <p:grpSpPr>
        <a:xfrm>
          <a:off x="0" y="0"/>
          <a:ext cx="0" cy="0"/>
          <a:chOff x="0" y="0"/>
          <a:chExt cx="0" cy="0"/>
        </a:xfrm>
      </p:grpSpPr>
      <p:sp>
        <p:nvSpPr>
          <p:cNvPr id="86" name="Google Shape;86;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87" name="Google Shape;87;p13"/>
          <p:cNvGrpSpPr/>
          <p:nvPr/>
        </p:nvGrpSpPr>
        <p:grpSpPr>
          <a:xfrm>
            <a:off x="461550" y="3756114"/>
            <a:ext cx="8234893" cy="835875"/>
            <a:chOff x="461550" y="5465350"/>
            <a:chExt cx="8373900" cy="1114500"/>
          </a:xfrm>
        </p:grpSpPr>
        <p:sp>
          <p:nvSpPr>
            <p:cNvPr id="88" name="Google Shape;88;p13"/>
            <p:cNvSpPr/>
            <p:nvPr/>
          </p:nvSpPr>
          <p:spPr>
            <a:xfrm>
              <a:off x="461550" y="5465350"/>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9" name="Google Shape;89;p13"/>
            <p:cNvSpPr txBox="1"/>
            <p:nvPr/>
          </p:nvSpPr>
          <p:spPr>
            <a:xfrm>
              <a:off x="659125" y="5615950"/>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3</a:t>
              </a:r>
              <a:endParaRPr sz="4600" b="1">
                <a:solidFill>
                  <a:srgbClr val="003C71"/>
                </a:solidFill>
              </a:endParaRPr>
            </a:p>
          </p:txBody>
        </p:sp>
      </p:grpSp>
      <p:grpSp>
        <p:nvGrpSpPr>
          <p:cNvPr id="90" name="Google Shape;90;p13"/>
          <p:cNvGrpSpPr/>
          <p:nvPr/>
        </p:nvGrpSpPr>
        <p:grpSpPr>
          <a:xfrm>
            <a:off x="461550" y="2791940"/>
            <a:ext cx="8234893" cy="835875"/>
            <a:chOff x="461550" y="5541550"/>
            <a:chExt cx="8373900" cy="1114500"/>
          </a:xfrm>
        </p:grpSpPr>
        <p:sp>
          <p:nvSpPr>
            <p:cNvPr id="91" name="Google Shape;91;p13"/>
            <p:cNvSpPr/>
            <p:nvPr/>
          </p:nvSpPr>
          <p:spPr>
            <a:xfrm>
              <a:off x="461550" y="5541550"/>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2" name="Google Shape;92;p13"/>
            <p:cNvSpPr txBox="1"/>
            <p:nvPr/>
          </p:nvSpPr>
          <p:spPr>
            <a:xfrm>
              <a:off x="659125" y="5692150"/>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2</a:t>
              </a:r>
              <a:endParaRPr sz="4600" b="1">
                <a:solidFill>
                  <a:srgbClr val="003C71"/>
                </a:solidFill>
              </a:endParaRPr>
            </a:p>
          </p:txBody>
        </p:sp>
      </p:grpSp>
      <p:grpSp>
        <p:nvGrpSpPr>
          <p:cNvPr id="93" name="Google Shape;93;p13"/>
          <p:cNvGrpSpPr/>
          <p:nvPr/>
        </p:nvGrpSpPr>
        <p:grpSpPr>
          <a:xfrm>
            <a:off x="461550" y="1827766"/>
            <a:ext cx="8234893" cy="835875"/>
            <a:chOff x="461550" y="5541550"/>
            <a:chExt cx="8373900" cy="1114500"/>
          </a:xfrm>
        </p:grpSpPr>
        <p:sp>
          <p:nvSpPr>
            <p:cNvPr id="94" name="Google Shape;94;p13"/>
            <p:cNvSpPr/>
            <p:nvPr/>
          </p:nvSpPr>
          <p:spPr>
            <a:xfrm>
              <a:off x="461550" y="5541550"/>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5" name="Google Shape;95;p13"/>
            <p:cNvSpPr txBox="1"/>
            <p:nvPr/>
          </p:nvSpPr>
          <p:spPr>
            <a:xfrm>
              <a:off x="659125" y="5692150"/>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1</a:t>
              </a:r>
              <a:endParaRPr sz="4600" b="1">
                <a:solidFill>
                  <a:srgbClr val="003C71"/>
                </a:solidFill>
              </a:endParaRPr>
            </a:p>
          </p:txBody>
        </p:sp>
      </p:grpSp>
      <p:sp>
        <p:nvSpPr>
          <p:cNvPr id="96" name="Google Shape;96;p13"/>
          <p:cNvSpPr txBox="1">
            <a:spLocks noGrp="1"/>
          </p:cNvSpPr>
          <p:nvPr>
            <p:ph type="body" idx="1"/>
          </p:nvPr>
        </p:nvSpPr>
        <p:spPr>
          <a:xfrm>
            <a:off x="1284050" y="1892025"/>
            <a:ext cx="7412400" cy="705300"/>
          </a:xfrm>
          <a:prstGeom prst="rect">
            <a:avLst/>
          </a:prstGeom>
        </p:spPr>
        <p:txBody>
          <a:bodyPr spcFirstLastPara="1" wrap="square" lIns="91425" tIns="91425" rIns="91425" bIns="91425" anchor="ctr" anchorCtr="0">
            <a:noAutofit/>
          </a:bodyPr>
          <a:lstStyle>
            <a:lvl1pPr marL="457200" lvl="0" indent="-36830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97" name="Google Shape;97;p13"/>
          <p:cNvSpPr txBox="1">
            <a:spLocks noGrp="1"/>
          </p:cNvSpPr>
          <p:nvPr>
            <p:ph type="body" idx="2"/>
          </p:nvPr>
        </p:nvSpPr>
        <p:spPr>
          <a:xfrm>
            <a:off x="1284050" y="3835125"/>
            <a:ext cx="7412400" cy="7053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98" name="Google Shape;98;p13"/>
          <p:cNvSpPr txBox="1">
            <a:spLocks noGrp="1"/>
          </p:cNvSpPr>
          <p:nvPr>
            <p:ph type="body" idx="3"/>
          </p:nvPr>
        </p:nvSpPr>
        <p:spPr>
          <a:xfrm>
            <a:off x="1284050" y="2863575"/>
            <a:ext cx="7412400" cy="7053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99" name="Google Shape;99;p13"/>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100" name="Google Shape;100;p13"/>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101" name="Google Shape;101;p13"/>
          <p:cNvSpPr txBox="1">
            <a:spLocks noGrp="1"/>
          </p:cNvSpPr>
          <p:nvPr>
            <p:ph type="subTitle" idx="4"/>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Pretty slide">
  <p:cSld name="CUSTOM_10">
    <p:spTree>
      <p:nvGrpSpPr>
        <p:cNvPr id="1" name="Shape 986"/>
        <p:cNvGrpSpPr/>
        <p:nvPr/>
      </p:nvGrpSpPr>
      <p:grpSpPr>
        <a:xfrm>
          <a:off x="0" y="0"/>
          <a:ext cx="0" cy="0"/>
          <a:chOff x="0" y="0"/>
          <a:chExt cx="0" cy="0"/>
        </a:xfrm>
      </p:grpSpPr>
      <p:pic>
        <p:nvPicPr>
          <p:cNvPr id="987" name="Google Shape;987;p115"/>
          <p:cNvPicPr preferRelativeResize="0"/>
          <p:nvPr/>
        </p:nvPicPr>
        <p:blipFill rotWithShape="1">
          <a:blip r:embed="rId2">
            <a:alphaModFix/>
          </a:blip>
          <a:srcRect r="34849" b="31134"/>
          <a:stretch/>
        </p:blipFill>
        <p:spPr>
          <a:xfrm>
            <a:off x="6530942" y="2312400"/>
            <a:ext cx="2613059" cy="2831100"/>
          </a:xfrm>
          <a:prstGeom prst="rect">
            <a:avLst/>
          </a:prstGeom>
          <a:noFill/>
          <a:ln>
            <a:noFill/>
          </a:ln>
        </p:spPr>
      </p:pic>
      <p:sp>
        <p:nvSpPr>
          <p:cNvPr id="988" name="Google Shape;988;p115"/>
          <p:cNvSpPr txBox="1">
            <a:spLocks noGrp="1"/>
          </p:cNvSpPr>
          <p:nvPr>
            <p:ph type="title"/>
          </p:nvPr>
        </p:nvSpPr>
        <p:spPr>
          <a:xfrm>
            <a:off x="464400" y="590300"/>
            <a:ext cx="7333800" cy="51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89" name="Google Shape;989;p115"/>
          <p:cNvSpPr txBox="1">
            <a:spLocks noGrp="1"/>
          </p:cNvSpPr>
          <p:nvPr>
            <p:ph type="body" idx="1"/>
          </p:nvPr>
        </p:nvSpPr>
        <p:spPr>
          <a:xfrm>
            <a:off x="555575" y="1632025"/>
            <a:ext cx="7333800" cy="3049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90" name="Google Shape;990;p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blank">
  <p:cSld name="TITLE_AND_BODY_1_1">
    <p:spTree>
      <p:nvGrpSpPr>
        <p:cNvPr id="1" name="Shape 991"/>
        <p:cNvGrpSpPr/>
        <p:nvPr/>
      </p:nvGrpSpPr>
      <p:grpSpPr>
        <a:xfrm>
          <a:off x="0" y="0"/>
          <a:ext cx="0" cy="0"/>
          <a:chOff x="0" y="0"/>
          <a:chExt cx="0" cy="0"/>
        </a:xfrm>
      </p:grpSpPr>
      <p:sp>
        <p:nvSpPr>
          <p:cNvPr id="992" name="Google Shape;992;p1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List Items - Same Slide - PILLARS">
  <p:cSld name="CAPTION_ONLY_2">
    <p:bg>
      <p:bgPr>
        <a:solidFill>
          <a:srgbClr val="FFFFFF"/>
        </a:solidFill>
        <a:effectLst/>
      </p:bgPr>
    </p:bg>
    <p:spTree>
      <p:nvGrpSpPr>
        <p:cNvPr id="1" name="Shape 102"/>
        <p:cNvGrpSpPr/>
        <p:nvPr/>
      </p:nvGrpSpPr>
      <p:grpSpPr>
        <a:xfrm>
          <a:off x="0" y="0"/>
          <a:ext cx="0" cy="0"/>
          <a:chOff x="0" y="0"/>
          <a:chExt cx="0" cy="0"/>
        </a:xfrm>
      </p:grpSpPr>
      <p:sp>
        <p:nvSpPr>
          <p:cNvPr id="103" name="Google Shape;10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04" name="Google Shape;104;p14"/>
          <p:cNvGrpSpPr/>
          <p:nvPr/>
        </p:nvGrpSpPr>
        <p:grpSpPr>
          <a:xfrm>
            <a:off x="6128800" y="1677492"/>
            <a:ext cx="2596800" cy="3186381"/>
            <a:chOff x="6265963" y="3087650"/>
            <a:chExt cx="2596800" cy="4087200"/>
          </a:xfrm>
        </p:grpSpPr>
        <p:sp>
          <p:nvSpPr>
            <p:cNvPr id="105" name="Google Shape;105;p14"/>
            <p:cNvSpPr/>
            <p:nvPr/>
          </p:nvSpPr>
          <p:spPr>
            <a:xfrm>
              <a:off x="6276313" y="308765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a:off x="6276313" y="3087650"/>
              <a:ext cx="2567700" cy="4087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cxnSp>
          <p:nvCxnSpPr>
            <p:cNvPr id="107" name="Google Shape;107;p14"/>
            <p:cNvCxnSpPr/>
            <p:nvPr/>
          </p:nvCxnSpPr>
          <p:spPr>
            <a:xfrm>
              <a:off x="6265963" y="3708901"/>
              <a:ext cx="2596800" cy="0"/>
            </a:xfrm>
            <a:prstGeom prst="straightConnector1">
              <a:avLst/>
            </a:prstGeom>
            <a:noFill/>
            <a:ln w="76200" cap="flat" cmpd="sng">
              <a:solidFill>
                <a:srgbClr val="FFFFFF"/>
              </a:solidFill>
              <a:prstDash val="solid"/>
              <a:round/>
              <a:headEnd type="none" w="med" len="med"/>
              <a:tailEnd type="none" w="med" len="med"/>
            </a:ln>
          </p:spPr>
        </p:cxnSp>
      </p:grpSp>
      <p:grpSp>
        <p:nvGrpSpPr>
          <p:cNvPr id="108" name="Google Shape;108;p14"/>
          <p:cNvGrpSpPr/>
          <p:nvPr/>
        </p:nvGrpSpPr>
        <p:grpSpPr>
          <a:xfrm>
            <a:off x="3274050" y="1677493"/>
            <a:ext cx="2624100" cy="3186381"/>
            <a:chOff x="3293788" y="2998700"/>
            <a:chExt cx="2624100" cy="4087200"/>
          </a:xfrm>
        </p:grpSpPr>
        <p:sp>
          <p:nvSpPr>
            <p:cNvPr id="109" name="Google Shape;109;p14"/>
            <p:cNvSpPr/>
            <p:nvPr/>
          </p:nvSpPr>
          <p:spPr>
            <a:xfrm>
              <a:off x="3304138" y="299870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4"/>
            <p:cNvSpPr/>
            <p:nvPr/>
          </p:nvSpPr>
          <p:spPr>
            <a:xfrm>
              <a:off x="3304138" y="2998700"/>
              <a:ext cx="2567700" cy="4087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cxnSp>
          <p:nvCxnSpPr>
            <p:cNvPr id="111" name="Google Shape;111;p14"/>
            <p:cNvCxnSpPr/>
            <p:nvPr/>
          </p:nvCxnSpPr>
          <p:spPr>
            <a:xfrm>
              <a:off x="3293788" y="3619951"/>
              <a:ext cx="2624100" cy="0"/>
            </a:xfrm>
            <a:prstGeom prst="straightConnector1">
              <a:avLst/>
            </a:prstGeom>
            <a:noFill/>
            <a:ln w="76200" cap="flat" cmpd="sng">
              <a:solidFill>
                <a:srgbClr val="FFFFFF"/>
              </a:solidFill>
              <a:prstDash val="solid"/>
              <a:round/>
              <a:headEnd type="none" w="med" len="med"/>
              <a:tailEnd type="none" w="med" len="med"/>
            </a:ln>
          </p:spPr>
        </p:cxnSp>
      </p:grpSp>
      <p:grpSp>
        <p:nvGrpSpPr>
          <p:cNvPr id="112" name="Google Shape;112;p14"/>
          <p:cNvGrpSpPr/>
          <p:nvPr/>
        </p:nvGrpSpPr>
        <p:grpSpPr>
          <a:xfrm>
            <a:off x="418400" y="1677493"/>
            <a:ext cx="2625000" cy="3186381"/>
            <a:chOff x="430813" y="2998700"/>
            <a:chExt cx="2625000" cy="4087200"/>
          </a:xfrm>
        </p:grpSpPr>
        <p:sp>
          <p:nvSpPr>
            <p:cNvPr id="113" name="Google Shape;113;p14"/>
            <p:cNvSpPr/>
            <p:nvPr/>
          </p:nvSpPr>
          <p:spPr>
            <a:xfrm>
              <a:off x="441163" y="299870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4"/>
            <p:cNvSpPr/>
            <p:nvPr/>
          </p:nvSpPr>
          <p:spPr>
            <a:xfrm>
              <a:off x="441163" y="2998700"/>
              <a:ext cx="2567700" cy="4087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cxnSp>
          <p:nvCxnSpPr>
            <p:cNvPr id="115" name="Google Shape;115;p14"/>
            <p:cNvCxnSpPr/>
            <p:nvPr/>
          </p:nvCxnSpPr>
          <p:spPr>
            <a:xfrm>
              <a:off x="430813" y="3619951"/>
              <a:ext cx="2625000" cy="0"/>
            </a:xfrm>
            <a:prstGeom prst="straightConnector1">
              <a:avLst/>
            </a:prstGeom>
            <a:noFill/>
            <a:ln w="76200" cap="flat" cmpd="sng">
              <a:solidFill>
                <a:srgbClr val="FFFFFF"/>
              </a:solidFill>
              <a:prstDash val="solid"/>
              <a:round/>
              <a:headEnd type="none" w="med" len="med"/>
              <a:tailEnd type="none" w="med" len="med"/>
            </a:ln>
          </p:spPr>
        </p:cxnSp>
      </p:grpSp>
      <p:sp>
        <p:nvSpPr>
          <p:cNvPr id="116" name="Google Shape;116;p14"/>
          <p:cNvSpPr txBox="1">
            <a:spLocks noGrp="1"/>
          </p:cNvSpPr>
          <p:nvPr>
            <p:ph type="subTitle" idx="1"/>
          </p:nvPr>
        </p:nvSpPr>
        <p:spPr>
          <a:xfrm>
            <a:off x="578300" y="1667124"/>
            <a:ext cx="2305200" cy="393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None/>
              <a:defRPr sz="2100" b="1">
                <a:solidFill>
                  <a:srgbClr val="FFFFFF"/>
                </a:solidFill>
                <a:latin typeface="Arial"/>
                <a:ea typeface="Arial"/>
                <a:cs typeface="Arial"/>
                <a:sym typeface="Arial"/>
              </a:defRPr>
            </a:lvl1pPr>
            <a:lvl2pPr lvl="1" algn="ctr">
              <a:lnSpc>
                <a:spcPct val="100000"/>
              </a:lnSpc>
              <a:spcBef>
                <a:spcPts val="0"/>
              </a:spcBef>
              <a:spcAft>
                <a:spcPts val="0"/>
              </a:spcAft>
              <a:buNone/>
              <a:defRPr sz="2100" b="1">
                <a:solidFill>
                  <a:srgbClr val="FFFFFF"/>
                </a:solidFill>
                <a:latin typeface="Arial"/>
                <a:ea typeface="Arial"/>
                <a:cs typeface="Arial"/>
                <a:sym typeface="Arial"/>
              </a:defRPr>
            </a:lvl2pPr>
            <a:lvl3pPr lvl="2" algn="ctr">
              <a:lnSpc>
                <a:spcPct val="100000"/>
              </a:lnSpc>
              <a:spcBef>
                <a:spcPts val="0"/>
              </a:spcBef>
              <a:spcAft>
                <a:spcPts val="0"/>
              </a:spcAft>
              <a:buNone/>
              <a:defRPr sz="2100" b="1">
                <a:solidFill>
                  <a:srgbClr val="FFFFFF"/>
                </a:solidFill>
                <a:latin typeface="Arial"/>
                <a:ea typeface="Arial"/>
                <a:cs typeface="Arial"/>
                <a:sym typeface="Arial"/>
              </a:defRPr>
            </a:lvl3pPr>
            <a:lvl4pPr lvl="3" algn="ctr">
              <a:lnSpc>
                <a:spcPct val="100000"/>
              </a:lnSpc>
              <a:spcBef>
                <a:spcPts val="0"/>
              </a:spcBef>
              <a:spcAft>
                <a:spcPts val="0"/>
              </a:spcAft>
              <a:buNone/>
              <a:defRPr sz="2100" b="1">
                <a:solidFill>
                  <a:srgbClr val="FFFFFF"/>
                </a:solidFill>
                <a:latin typeface="Arial"/>
                <a:ea typeface="Arial"/>
                <a:cs typeface="Arial"/>
                <a:sym typeface="Arial"/>
              </a:defRPr>
            </a:lvl4pPr>
            <a:lvl5pPr lvl="4" algn="ctr">
              <a:lnSpc>
                <a:spcPct val="100000"/>
              </a:lnSpc>
              <a:spcBef>
                <a:spcPts val="0"/>
              </a:spcBef>
              <a:spcAft>
                <a:spcPts val="0"/>
              </a:spcAft>
              <a:buNone/>
              <a:defRPr sz="2100" b="1">
                <a:solidFill>
                  <a:srgbClr val="FFFFFF"/>
                </a:solidFill>
                <a:latin typeface="Arial"/>
                <a:ea typeface="Arial"/>
                <a:cs typeface="Arial"/>
                <a:sym typeface="Arial"/>
              </a:defRPr>
            </a:lvl5pPr>
            <a:lvl6pPr lvl="5" algn="ctr">
              <a:lnSpc>
                <a:spcPct val="100000"/>
              </a:lnSpc>
              <a:spcBef>
                <a:spcPts val="0"/>
              </a:spcBef>
              <a:spcAft>
                <a:spcPts val="0"/>
              </a:spcAft>
              <a:buNone/>
              <a:defRPr sz="2100" b="1">
                <a:solidFill>
                  <a:srgbClr val="FFFFFF"/>
                </a:solidFill>
                <a:latin typeface="Arial"/>
                <a:ea typeface="Arial"/>
                <a:cs typeface="Arial"/>
                <a:sym typeface="Arial"/>
              </a:defRPr>
            </a:lvl6pPr>
            <a:lvl7pPr lvl="6" algn="ctr">
              <a:lnSpc>
                <a:spcPct val="100000"/>
              </a:lnSpc>
              <a:spcBef>
                <a:spcPts val="0"/>
              </a:spcBef>
              <a:spcAft>
                <a:spcPts val="0"/>
              </a:spcAft>
              <a:buNone/>
              <a:defRPr sz="2100" b="1">
                <a:solidFill>
                  <a:srgbClr val="FFFFFF"/>
                </a:solidFill>
                <a:latin typeface="Arial"/>
                <a:ea typeface="Arial"/>
                <a:cs typeface="Arial"/>
                <a:sym typeface="Arial"/>
              </a:defRPr>
            </a:lvl7pPr>
            <a:lvl8pPr lvl="7" algn="ctr">
              <a:lnSpc>
                <a:spcPct val="100000"/>
              </a:lnSpc>
              <a:spcBef>
                <a:spcPts val="0"/>
              </a:spcBef>
              <a:spcAft>
                <a:spcPts val="0"/>
              </a:spcAft>
              <a:buNone/>
              <a:defRPr sz="2100" b="1">
                <a:solidFill>
                  <a:srgbClr val="FFFFFF"/>
                </a:solidFill>
                <a:latin typeface="Arial"/>
                <a:ea typeface="Arial"/>
                <a:cs typeface="Arial"/>
                <a:sym typeface="Arial"/>
              </a:defRPr>
            </a:lvl8pPr>
            <a:lvl9pPr lvl="8" algn="ctr">
              <a:lnSpc>
                <a:spcPct val="100000"/>
              </a:lnSpc>
              <a:spcBef>
                <a:spcPts val="0"/>
              </a:spcBef>
              <a:spcAft>
                <a:spcPts val="0"/>
              </a:spcAft>
              <a:buNone/>
              <a:defRPr sz="2100" b="1">
                <a:solidFill>
                  <a:srgbClr val="FFFFFF"/>
                </a:solidFill>
                <a:latin typeface="Arial"/>
                <a:ea typeface="Arial"/>
                <a:cs typeface="Arial"/>
                <a:sym typeface="Arial"/>
              </a:defRPr>
            </a:lvl9pPr>
          </a:lstStyle>
          <a:p>
            <a:endParaRPr/>
          </a:p>
        </p:txBody>
      </p:sp>
      <p:sp>
        <p:nvSpPr>
          <p:cNvPr id="117" name="Google Shape;117;p14"/>
          <p:cNvSpPr txBox="1">
            <a:spLocks noGrp="1"/>
          </p:cNvSpPr>
          <p:nvPr>
            <p:ph type="subTitle" idx="2"/>
          </p:nvPr>
        </p:nvSpPr>
        <p:spPr>
          <a:xfrm>
            <a:off x="3433500" y="1667124"/>
            <a:ext cx="2305200" cy="3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100" b="1">
                <a:solidFill>
                  <a:srgbClr val="FFFFFF"/>
                </a:solidFill>
                <a:latin typeface="Arial"/>
                <a:ea typeface="Arial"/>
                <a:cs typeface="Arial"/>
                <a:sym typeface="Arial"/>
              </a:defRPr>
            </a:lvl1pPr>
            <a:lvl2pPr lvl="1" algn="ctr" rtl="0">
              <a:lnSpc>
                <a:spcPct val="100000"/>
              </a:lnSpc>
              <a:spcBef>
                <a:spcPts val="0"/>
              </a:spcBef>
              <a:spcAft>
                <a:spcPts val="0"/>
              </a:spcAft>
              <a:buNone/>
              <a:defRPr sz="2100" b="1">
                <a:solidFill>
                  <a:srgbClr val="FFFFFF"/>
                </a:solidFill>
                <a:latin typeface="Arial"/>
                <a:ea typeface="Arial"/>
                <a:cs typeface="Arial"/>
                <a:sym typeface="Arial"/>
              </a:defRPr>
            </a:lvl2pPr>
            <a:lvl3pPr lvl="2" algn="ctr" rtl="0">
              <a:lnSpc>
                <a:spcPct val="100000"/>
              </a:lnSpc>
              <a:spcBef>
                <a:spcPts val="0"/>
              </a:spcBef>
              <a:spcAft>
                <a:spcPts val="0"/>
              </a:spcAft>
              <a:buNone/>
              <a:defRPr sz="2100" b="1">
                <a:solidFill>
                  <a:srgbClr val="FFFFFF"/>
                </a:solidFill>
                <a:latin typeface="Arial"/>
                <a:ea typeface="Arial"/>
                <a:cs typeface="Arial"/>
                <a:sym typeface="Arial"/>
              </a:defRPr>
            </a:lvl3pPr>
            <a:lvl4pPr lvl="3" algn="ctr" rtl="0">
              <a:lnSpc>
                <a:spcPct val="100000"/>
              </a:lnSpc>
              <a:spcBef>
                <a:spcPts val="0"/>
              </a:spcBef>
              <a:spcAft>
                <a:spcPts val="0"/>
              </a:spcAft>
              <a:buNone/>
              <a:defRPr sz="2100" b="1">
                <a:solidFill>
                  <a:srgbClr val="FFFFFF"/>
                </a:solidFill>
                <a:latin typeface="Arial"/>
                <a:ea typeface="Arial"/>
                <a:cs typeface="Arial"/>
                <a:sym typeface="Arial"/>
              </a:defRPr>
            </a:lvl4pPr>
            <a:lvl5pPr lvl="4" algn="ctr" rtl="0">
              <a:lnSpc>
                <a:spcPct val="100000"/>
              </a:lnSpc>
              <a:spcBef>
                <a:spcPts val="0"/>
              </a:spcBef>
              <a:spcAft>
                <a:spcPts val="0"/>
              </a:spcAft>
              <a:buNone/>
              <a:defRPr sz="2100" b="1">
                <a:solidFill>
                  <a:srgbClr val="FFFFFF"/>
                </a:solidFill>
                <a:latin typeface="Arial"/>
                <a:ea typeface="Arial"/>
                <a:cs typeface="Arial"/>
                <a:sym typeface="Arial"/>
              </a:defRPr>
            </a:lvl5pPr>
            <a:lvl6pPr lvl="5" algn="ctr" rtl="0">
              <a:lnSpc>
                <a:spcPct val="100000"/>
              </a:lnSpc>
              <a:spcBef>
                <a:spcPts val="0"/>
              </a:spcBef>
              <a:spcAft>
                <a:spcPts val="0"/>
              </a:spcAft>
              <a:buNone/>
              <a:defRPr sz="2100" b="1">
                <a:solidFill>
                  <a:srgbClr val="FFFFFF"/>
                </a:solidFill>
                <a:latin typeface="Arial"/>
                <a:ea typeface="Arial"/>
                <a:cs typeface="Arial"/>
                <a:sym typeface="Arial"/>
              </a:defRPr>
            </a:lvl6pPr>
            <a:lvl7pPr lvl="6" algn="ctr" rtl="0">
              <a:lnSpc>
                <a:spcPct val="100000"/>
              </a:lnSpc>
              <a:spcBef>
                <a:spcPts val="0"/>
              </a:spcBef>
              <a:spcAft>
                <a:spcPts val="0"/>
              </a:spcAft>
              <a:buNone/>
              <a:defRPr sz="2100" b="1">
                <a:solidFill>
                  <a:srgbClr val="FFFFFF"/>
                </a:solidFill>
                <a:latin typeface="Arial"/>
                <a:ea typeface="Arial"/>
                <a:cs typeface="Arial"/>
                <a:sym typeface="Arial"/>
              </a:defRPr>
            </a:lvl7pPr>
            <a:lvl8pPr lvl="7" algn="ctr" rtl="0">
              <a:lnSpc>
                <a:spcPct val="100000"/>
              </a:lnSpc>
              <a:spcBef>
                <a:spcPts val="0"/>
              </a:spcBef>
              <a:spcAft>
                <a:spcPts val="0"/>
              </a:spcAft>
              <a:buNone/>
              <a:defRPr sz="2100" b="1">
                <a:solidFill>
                  <a:srgbClr val="FFFFFF"/>
                </a:solidFill>
                <a:latin typeface="Arial"/>
                <a:ea typeface="Arial"/>
                <a:cs typeface="Arial"/>
                <a:sym typeface="Arial"/>
              </a:defRPr>
            </a:lvl8pPr>
            <a:lvl9pPr lvl="8" algn="ctr" rtl="0">
              <a:lnSpc>
                <a:spcPct val="100000"/>
              </a:lnSpc>
              <a:spcBef>
                <a:spcPts val="0"/>
              </a:spcBef>
              <a:spcAft>
                <a:spcPts val="0"/>
              </a:spcAft>
              <a:buNone/>
              <a:defRPr sz="2100" b="1">
                <a:solidFill>
                  <a:srgbClr val="FFFFFF"/>
                </a:solidFill>
                <a:latin typeface="Arial"/>
                <a:ea typeface="Arial"/>
                <a:cs typeface="Arial"/>
                <a:sym typeface="Arial"/>
              </a:defRPr>
            </a:lvl9pPr>
          </a:lstStyle>
          <a:p>
            <a:endParaRPr/>
          </a:p>
        </p:txBody>
      </p:sp>
      <p:sp>
        <p:nvSpPr>
          <p:cNvPr id="118" name="Google Shape;118;p14"/>
          <p:cNvSpPr txBox="1">
            <a:spLocks noGrp="1"/>
          </p:cNvSpPr>
          <p:nvPr>
            <p:ph type="subTitle" idx="3"/>
          </p:nvPr>
        </p:nvSpPr>
        <p:spPr>
          <a:xfrm>
            <a:off x="6274600" y="1667124"/>
            <a:ext cx="2305200" cy="3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100" b="1">
                <a:solidFill>
                  <a:srgbClr val="FFFFFF"/>
                </a:solidFill>
                <a:latin typeface="Arial"/>
                <a:ea typeface="Arial"/>
                <a:cs typeface="Arial"/>
                <a:sym typeface="Arial"/>
              </a:defRPr>
            </a:lvl1pPr>
            <a:lvl2pPr lvl="1" algn="ctr" rtl="0">
              <a:lnSpc>
                <a:spcPct val="100000"/>
              </a:lnSpc>
              <a:spcBef>
                <a:spcPts val="0"/>
              </a:spcBef>
              <a:spcAft>
                <a:spcPts val="0"/>
              </a:spcAft>
              <a:buNone/>
              <a:defRPr sz="2100" b="1">
                <a:solidFill>
                  <a:srgbClr val="FFFFFF"/>
                </a:solidFill>
                <a:latin typeface="Arial"/>
                <a:ea typeface="Arial"/>
                <a:cs typeface="Arial"/>
                <a:sym typeface="Arial"/>
              </a:defRPr>
            </a:lvl2pPr>
            <a:lvl3pPr lvl="2" algn="ctr" rtl="0">
              <a:lnSpc>
                <a:spcPct val="100000"/>
              </a:lnSpc>
              <a:spcBef>
                <a:spcPts val="0"/>
              </a:spcBef>
              <a:spcAft>
                <a:spcPts val="0"/>
              </a:spcAft>
              <a:buNone/>
              <a:defRPr sz="2100" b="1">
                <a:solidFill>
                  <a:srgbClr val="FFFFFF"/>
                </a:solidFill>
                <a:latin typeface="Arial"/>
                <a:ea typeface="Arial"/>
                <a:cs typeface="Arial"/>
                <a:sym typeface="Arial"/>
              </a:defRPr>
            </a:lvl3pPr>
            <a:lvl4pPr lvl="3" algn="ctr" rtl="0">
              <a:lnSpc>
                <a:spcPct val="100000"/>
              </a:lnSpc>
              <a:spcBef>
                <a:spcPts val="0"/>
              </a:spcBef>
              <a:spcAft>
                <a:spcPts val="0"/>
              </a:spcAft>
              <a:buNone/>
              <a:defRPr sz="2100" b="1">
                <a:solidFill>
                  <a:srgbClr val="FFFFFF"/>
                </a:solidFill>
                <a:latin typeface="Arial"/>
                <a:ea typeface="Arial"/>
                <a:cs typeface="Arial"/>
                <a:sym typeface="Arial"/>
              </a:defRPr>
            </a:lvl4pPr>
            <a:lvl5pPr lvl="4" algn="ctr" rtl="0">
              <a:lnSpc>
                <a:spcPct val="100000"/>
              </a:lnSpc>
              <a:spcBef>
                <a:spcPts val="0"/>
              </a:spcBef>
              <a:spcAft>
                <a:spcPts val="0"/>
              </a:spcAft>
              <a:buNone/>
              <a:defRPr sz="2100" b="1">
                <a:solidFill>
                  <a:srgbClr val="FFFFFF"/>
                </a:solidFill>
                <a:latin typeface="Arial"/>
                <a:ea typeface="Arial"/>
                <a:cs typeface="Arial"/>
                <a:sym typeface="Arial"/>
              </a:defRPr>
            </a:lvl5pPr>
            <a:lvl6pPr lvl="5" algn="ctr" rtl="0">
              <a:lnSpc>
                <a:spcPct val="100000"/>
              </a:lnSpc>
              <a:spcBef>
                <a:spcPts val="0"/>
              </a:spcBef>
              <a:spcAft>
                <a:spcPts val="0"/>
              </a:spcAft>
              <a:buNone/>
              <a:defRPr sz="2100" b="1">
                <a:solidFill>
                  <a:srgbClr val="FFFFFF"/>
                </a:solidFill>
                <a:latin typeface="Arial"/>
                <a:ea typeface="Arial"/>
                <a:cs typeface="Arial"/>
                <a:sym typeface="Arial"/>
              </a:defRPr>
            </a:lvl6pPr>
            <a:lvl7pPr lvl="6" algn="ctr" rtl="0">
              <a:lnSpc>
                <a:spcPct val="100000"/>
              </a:lnSpc>
              <a:spcBef>
                <a:spcPts val="0"/>
              </a:spcBef>
              <a:spcAft>
                <a:spcPts val="0"/>
              </a:spcAft>
              <a:buNone/>
              <a:defRPr sz="2100" b="1">
                <a:solidFill>
                  <a:srgbClr val="FFFFFF"/>
                </a:solidFill>
                <a:latin typeface="Arial"/>
                <a:ea typeface="Arial"/>
                <a:cs typeface="Arial"/>
                <a:sym typeface="Arial"/>
              </a:defRPr>
            </a:lvl7pPr>
            <a:lvl8pPr lvl="7" algn="ctr" rtl="0">
              <a:lnSpc>
                <a:spcPct val="100000"/>
              </a:lnSpc>
              <a:spcBef>
                <a:spcPts val="0"/>
              </a:spcBef>
              <a:spcAft>
                <a:spcPts val="0"/>
              </a:spcAft>
              <a:buNone/>
              <a:defRPr sz="2100" b="1">
                <a:solidFill>
                  <a:srgbClr val="FFFFFF"/>
                </a:solidFill>
                <a:latin typeface="Arial"/>
                <a:ea typeface="Arial"/>
                <a:cs typeface="Arial"/>
                <a:sym typeface="Arial"/>
              </a:defRPr>
            </a:lvl8pPr>
            <a:lvl9pPr lvl="8" algn="ctr" rtl="0">
              <a:lnSpc>
                <a:spcPct val="100000"/>
              </a:lnSpc>
              <a:spcBef>
                <a:spcPts val="0"/>
              </a:spcBef>
              <a:spcAft>
                <a:spcPts val="0"/>
              </a:spcAft>
              <a:buNone/>
              <a:defRPr sz="2100" b="1">
                <a:solidFill>
                  <a:srgbClr val="FFFFFF"/>
                </a:solidFill>
                <a:latin typeface="Arial"/>
                <a:ea typeface="Arial"/>
                <a:cs typeface="Arial"/>
                <a:sym typeface="Arial"/>
              </a:defRPr>
            </a:lvl9pPr>
          </a:lstStyle>
          <a:p>
            <a:endParaRPr/>
          </a:p>
        </p:txBody>
      </p:sp>
      <p:sp>
        <p:nvSpPr>
          <p:cNvPr id="119" name="Google Shape;119;p14"/>
          <p:cNvSpPr txBox="1">
            <a:spLocks noGrp="1"/>
          </p:cNvSpPr>
          <p:nvPr>
            <p:ph type="subTitle" idx="4"/>
          </p:nvPr>
        </p:nvSpPr>
        <p:spPr>
          <a:xfrm>
            <a:off x="534500" y="2123081"/>
            <a:ext cx="2392800" cy="39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900">
                <a:solidFill>
                  <a:srgbClr val="000000"/>
                </a:solidFill>
                <a:latin typeface="Arial"/>
                <a:ea typeface="Arial"/>
                <a:cs typeface="Arial"/>
                <a:sym typeface="Arial"/>
              </a:defRPr>
            </a:lvl1pPr>
            <a:lvl2pPr lvl="1" rtl="0">
              <a:lnSpc>
                <a:spcPct val="100000"/>
              </a:lnSpc>
              <a:spcBef>
                <a:spcPts val="0"/>
              </a:spcBef>
              <a:spcAft>
                <a:spcPts val="0"/>
              </a:spcAft>
              <a:buNone/>
              <a:defRPr sz="1900">
                <a:solidFill>
                  <a:srgbClr val="000000"/>
                </a:solidFill>
                <a:latin typeface="Arial"/>
                <a:ea typeface="Arial"/>
                <a:cs typeface="Arial"/>
                <a:sym typeface="Arial"/>
              </a:defRPr>
            </a:lvl2pPr>
            <a:lvl3pPr lvl="2" rtl="0">
              <a:lnSpc>
                <a:spcPct val="100000"/>
              </a:lnSpc>
              <a:spcBef>
                <a:spcPts val="0"/>
              </a:spcBef>
              <a:spcAft>
                <a:spcPts val="0"/>
              </a:spcAft>
              <a:buNone/>
              <a:defRPr sz="1900">
                <a:solidFill>
                  <a:srgbClr val="000000"/>
                </a:solidFill>
                <a:latin typeface="Arial"/>
                <a:ea typeface="Arial"/>
                <a:cs typeface="Arial"/>
                <a:sym typeface="Arial"/>
              </a:defRPr>
            </a:lvl3pPr>
            <a:lvl4pPr lvl="3" rtl="0">
              <a:lnSpc>
                <a:spcPct val="100000"/>
              </a:lnSpc>
              <a:spcBef>
                <a:spcPts val="0"/>
              </a:spcBef>
              <a:spcAft>
                <a:spcPts val="0"/>
              </a:spcAft>
              <a:buNone/>
              <a:defRPr sz="1900">
                <a:solidFill>
                  <a:srgbClr val="000000"/>
                </a:solidFill>
                <a:latin typeface="Arial"/>
                <a:ea typeface="Arial"/>
                <a:cs typeface="Arial"/>
                <a:sym typeface="Arial"/>
              </a:defRPr>
            </a:lvl4pPr>
            <a:lvl5pPr lvl="4" rtl="0">
              <a:lnSpc>
                <a:spcPct val="100000"/>
              </a:lnSpc>
              <a:spcBef>
                <a:spcPts val="0"/>
              </a:spcBef>
              <a:spcAft>
                <a:spcPts val="0"/>
              </a:spcAft>
              <a:buNone/>
              <a:defRPr sz="1900">
                <a:solidFill>
                  <a:srgbClr val="000000"/>
                </a:solidFill>
                <a:latin typeface="Arial"/>
                <a:ea typeface="Arial"/>
                <a:cs typeface="Arial"/>
                <a:sym typeface="Arial"/>
              </a:defRPr>
            </a:lvl5pPr>
            <a:lvl6pPr lvl="5" rtl="0">
              <a:lnSpc>
                <a:spcPct val="100000"/>
              </a:lnSpc>
              <a:spcBef>
                <a:spcPts val="0"/>
              </a:spcBef>
              <a:spcAft>
                <a:spcPts val="0"/>
              </a:spcAft>
              <a:buNone/>
              <a:defRPr sz="1900">
                <a:solidFill>
                  <a:srgbClr val="000000"/>
                </a:solidFill>
                <a:latin typeface="Arial"/>
                <a:ea typeface="Arial"/>
                <a:cs typeface="Arial"/>
                <a:sym typeface="Arial"/>
              </a:defRPr>
            </a:lvl6pPr>
            <a:lvl7pPr lvl="6" rtl="0">
              <a:lnSpc>
                <a:spcPct val="100000"/>
              </a:lnSpc>
              <a:spcBef>
                <a:spcPts val="0"/>
              </a:spcBef>
              <a:spcAft>
                <a:spcPts val="0"/>
              </a:spcAft>
              <a:buNone/>
              <a:defRPr sz="1900">
                <a:solidFill>
                  <a:srgbClr val="000000"/>
                </a:solidFill>
                <a:latin typeface="Arial"/>
                <a:ea typeface="Arial"/>
                <a:cs typeface="Arial"/>
                <a:sym typeface="Arial"/>
              </a:defRPr>
            </a:lvl7pPr>
            <a:lvl8pPr lvl="7" rtl="0">
              <a:lnSpc>
                <a:spcPct val="100000"/>
              </a:lnSpc>
              <a:spcBef>
                <a:spcPts val="0"/>
              </a:spcBef>
              <a:spcAft>
                <a:spcPts val="0"/>
              </a:spcAft>
              <a:buNone/>
              <a:defRPr sz="1900">
                <a:solidFill>
                  <a:srgbClr val="000000"/>
                </a:solidFill>
                <a:latin typeface="Arial"/>
                <a:ea typeface="Arial"/>
                <a:cs typeface="Arial"/>
                <a:sym typeface="Arial"/>
              </a:defRPr>
            </a:lvl8pPr>
            <a:lvl9pPr lvl="8" rtl="0">
              <a:lnSpc>
                <a:spcPct val="100000"/>
              </a:lnSpc>
              <a:spcBef>
                <a:spcPts val="0"/>
              </a:spcBef>
              <a:spcAft>
                <a:spcPts val="0"/>
              </a:spcAft>
              <a:buNone/>
              <a:defRPr sz="1900">
                <a:solidFill>
                  <a:srgbClr val="000000"/>
                </a:solidFill>
                <a:latin typeface="Arial"/>
                <a:ea typeface="Arial"/>
                <a:cs typeface="Arial"/>
                <a:sym typeface="Arial"/>
              </a:defRPr>
            </a:lvl9pPr>
          </a:lstStyle>
          <a:p>
            <a:endParaRPr/>
          </a:p>
        </p:txBody>
      </p:sp>
      <p:sp>
        <p:nvSpPr>
          <p:cNvPr id="120" name="Google Shape;120;p14"/>
          <p:cNvSpPr txBox="1">
            <a:spLocks noGrp="1"/>
          </p:cNvSpPr>
          <p:nvPr>
            <p:ph type="subTitle" idx="5"/>
          </p:nvPr>
        </p:nvSpPr>
        <p:spPr>
          <a:xfrm>
            <a:off x="3389700" y="2123081"/>
            <a:ext cx="2392800" cy="39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900">
                <a:solidFill>
                  <a:srgbClr val="000000"/>
                </a:solidFill>
                <a:latin typeface="Arial"/>
                <a:ea typeface="Arial"/>
                <a:cs typeface="Arial"/>
                <a:sym typeface="Arial"/>
              </a:defRPr>
            </a:lvl1pPr>
            <a:lvl2pPr lvl="1" rtl="0">
              <a:lnSpc>
                <a:spcPct val="100000"/>
              </a:lnSpc>
              <a:spcBef>
                <a:spcPts val="0"/>
              </a:spcBef>
              <a:spcAft>
                <a:spcPts val="0"/>
              </a:spcAft>
              <a:buNone/>
              <a:defRPr sz="1900">
                <a:solidFill>
                  <a:srgbClr val="000000"/>
                </a:solidFill>
                <a:latin typeface="Arial"/>
                <a:ea typeface="Arial"/>
                <a:cs typeface="Arial"/>
                <a:sym typeface="Arial"/>
              </a:defRPr>
            </a:lvl2pPr>
            <a:lvl3pPr lvl="2" rtl="0">
              <a:lnSpc>
                <a:spcPct val="100000"/>
              </a:lnSpc>
              <a:spcBef>
                <a:spcPts val="0"/>
              </a:spcBef>
              <a:spcAft>
                <a:spcPts val="0"/>
              </a:spcAft>
              <a:buNone/>
              <a:defRPr sz="1900">
                <a:solidFill>
                  <a:srgbClr val="000000"/>
                </a:solidFill>
                <a:latin typeface="Arial"/>
                <a:ea typeface="Arial"/>
                <a:cs typeface="Arial"/>
                <a:sym typeface="Arial"/>
              </a:defRPr>
            </a:lvl3pPr>
            <a:lvl4pPr lvl="3" rtl="0">
              <a:lnSpc>
                <a:spcPct val="100000"/>
              </a:lnSpc>
              <a:spcBef>
                <a:spcPts val="0"/>
              </a:spcBef>
              <a:spcAft>
                <a:spcPts val="0"/>
              </a:spcAft>
              <a:buNone/>
              <a:defRPr sz="1900">
                <a:solidFill>
                  <a:srgbClr val="000000"/>
                </a:solidFill>
                <a:latin typeface="Arial"/>
                <a:ea typeface="Arial"/>
                <a:cs typeface="Arial"/>
                <a:sym typeface="Arial"/>
              </a:defRPr>
            </a:lvl4pPr>
            <a:lvl5pPr lvl="4" rtl="0">
              <a:lnSpc>
                <a:spcPct val="100000"/>
              </a:lnSpc>
              <a:spcBef>
                <a:spcPts val="0"/>
              </a:spcBef>
              <a:spcAft>
                <a:spcPts val="0"/>
              </a:spcAft>
              <a:buNone/>
              <a:defRPr sz="1900">
                <a:solidFill>
                  <a:srgbClr val="000000"/>
                </a:solidFill>
                <a:latin typeface="Arial"/>
                <a:ea typeface="Arial"/>
                <a:cs typeface="Arial"/>
                <a:sym typeface="Arial"/>
              </a:defRPr>
            </a:lvl5pPr>
            <a:lvl6pPr lvl="5" rtl="0">
              <a:lnSpc>
                <a:spcPct val="100000"/>
              </a:lnSpc>
              <a:spcBef>
                <a:spcPts val="0"/>
              </a:spcBef>
              <a:spcAft>
                <a:spcPts val="0"/>
              </a:spcAft>
              <a:buNone/>
              <a:defRPr sz="1900">
                <a:solidFill>
                  <a:srgbClr val="000000"/>
                </a:solidFill>
                <a:latin typeface="Arial"/>
                <a:ea typeface="Arial"/>
                <a:cs typeface="Arial"/>
                <a:sym typeface="Arial"/>
              </a:defRPr>
            </a:lvl6pPr>
            <a:lvl7pPr lvl="6" rtl="0">
              <a:lnSpc>
                <a:spcPct val="100000"/>
              </a:lnSpc>
              <a:spcBef>
                <a:spcPts val="0"/>
              </a:spcBef>
              <a:spcAft>
                <a:spcPts val="0"/>
              </a:spcAft>
              <a:buNone/>
              <a:defRPr sz="1900">
                <a:solidFill>
                  <a:srgbClr val="000000"/>
                </a:solidFill>
                <a:latin typeface="Arial"/>
                <a:ea typeface="Arial"/>
                <a:cs typeface="Arial"/>
                <a:sym typeface="Arial"/>
              </a:defRPr>
            </a:lvl7pPr>
            <a:lvl8pPr lvl="7" rtl="0">
              <a:lnSpc>
                <a:spcPct val="100000"/>
              </a:lnSpc>
              <a:spcBef>
                <a:spcPts val="0"/>
              </a:spcBef>
              <a:spcAft>
                <a:spcPts val="0"/>
              </a:spcAft>
              <a:buNone/>
              <a:defRPr sz="1900">
                <a:solidFill>
                  <a:srgbClr val="000000"/>
                </a:solidFill>
                <a:latin typeface="Arial"/>
                <a:ea typeface="Arial"/>
                <a:cs typeface="Arial"/>
                <a:sym typeface="Arial"/>
              </a:defRPr>
            </a:lvl8pPr>
            <a:lvl9pPr lvl="8" rtl="0">
              <a:lnSpc>
                <a:spcPct val="100000"/>
              </a:lnSpc>
              <a:spcBef>
                <a:spcPts val="0"/>
              </a:spcBef>
              <a:spcAft>
                <a:spcPts val="0"/>
              </a:spcAft>
              <a:buNone/>
              <a:defRPr sz="1900">
                <a:solidFill>
                  <a:srgbClr val="000000"/>
                </a:solidFill>
                <a:latin typeface="Arial"/>
                <a:ea typeface="Arial"/>
                <a:cs typeface="Arial"/>
                <a:sym typeface="Arial"/>
              </a:defRPr>
            </a:lvl9pPr>
          </a:lstStyle>
          <a:p>
            <a:endParaRPr/>
          </a:p>
        </p:txBody>
      </p:sp>
      <p:sp>
        <p:nvSpPr>
          <p:cNvPr id="121" name="Google Shape;121;p14"/>
          <p:cNvSpPr txBox="1">
            <a:spLocks noGrp="1"/>
          </p:cNvSpPr>
          <p:nvPr>
            <p:ph type="subTitle" idx="6"/>
          </p:nvPr>
        </p:nvSpPr>
        <p:spPr>
          <a:xfrm>
            <a:off x="6230800" y="2123081"/>
            <a:ext cx="2392800" cy="39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900">
                <a:solidFill>
                  <a:srgbClr val="000000"/>
                </a:solidFill>
                <a:latin typeface="Arial"/>
                <a:ea typeface="Arial"/>
                <a:cs typeface="Arial"/>
                <a:sym typeface="Arial"/>
              </a:defRPr>
            </a:lvl1pPr>
            <a:lvl2pPr lvl="1" rtl="0">
              <a:lnSpc>
                <a:spcPct val="100000"/>
              </a:lnSpc>
              <a:spcBef>
                <a:spcPts val="0"/>
              </a:spcBef>
              <a:spcAft>
                <a:spcPts val="0"/>
              </a:spcAft>
              <a:buNone/>
              <a:defRPr sz="2000">
                <a:solidFill>
                  <a:srgbClr val="000000"/>
                </a:solidFill>
                <a:latin typeface="Arial"/>
                <a:ea typeface="Arial"/>
                <a:cs typeface="Arial"/>
                <a:sym typeface="Arial"/>
              </a:defRPr>
            </a:lvl2pPr>
            <a:lvl3pPr lvl="2" rtl="0">
              <a:lnSpc>
                <a:spcPct val="100000"/>
              </a:lnSpc>
              <a:spcBef>
                <a:spcPts val="0"/>
              </a:spcBef>
              <a:spcAft>
                <a:spcPts val="0"/>
              </a:spcAft>
              <a:buNone/>
              <a:defRPr sz="2000">
                <a:solidFill>
                  <a:srgbClr val="000000"/>
                </a:solidFill>
                <a:latin typeface="Arial"/>
                <a:ea typeface="Arial"/>
                <a:cs typeface="Arial"/>
                <a:sym typeface="Arial"/>
              </a:defRPr>
            </a:lvl3pPr>
            <a:lvl4pPr lvl="3" rtl="0">
              <a:lnSpc>
                <a:spcPct val="100000"/>
              </a:lnSpc>
              <a:spcBef>
                <a:spcPts val="0"/>
              </a:spcBef>
              <a:spcAft>
                <a:spcPts val="0"/>
              </a:spcAft>
              <a:buNone/>
              <a:defRPr sz="2000">
                <a:solidFill>
                  <a:srgbClr val="000000"/>
                </a:solidFill>
                <a:latin typeface="Arial"/>
                <a:ea typeface="Arial"/>
                <a:cs typeface="Arial"/>
                <a:sym typeface="Arial"/>
              </a:defRPr>
            </a:lvl4pPr>
            <a:lvl5pPr lvl="4" rtl="0">
              <a:lnSpc>
                <a:spcPct val="100000"/>
              </a:lnSpc>
              <a:spcBef>
                <a:spcPts val="0"/>
              </a:spcBef>
              <a:spcAft>
                <a:spcPts val="0"/>
              </a:spcAft>
              <a:buNone/>
              <a:defRPr sz="2000">
                <a:solidFill>
                  <a:srgbClr val="000000"/>
                </a:solidFill>
                <a:latin typeface="Arial"/>
                <a:ea typeface="Arial"/>
                <a:cs typeface="Arial"/>
                <a:sym typeface="Arial"/>
              </a:defRPr>
            </a:lvl5pPr>
            <a:lvl6pPr lvl="5" rtl="0">
              <a:lnSpc>
                <a:spcPct val="100000"/>
              </a:lnSpc>
              <a:spcBef>
                <a:spcPts val="0"/>
              </a:spcBef>
              <a:spcAft>
                <a:spcPts val="0"/>
              </a:spcAft>
              <a:buNone/>
              <a:defRPr sz="2000">
                <a:solidFill>
                  <a:srgbClr val="000000"/>
                </a:solidFill>
                <a:latin typeface="Arial"/>
                <a:ea typeface="Arial"/>
                <a:cs typeface="Arial"/>
                <a:sym typeface="Arial"/>
              </a:defRPr>
            </a:lvl6pPr>
            <a:lvl7pPr lvl="6" rtl="0">
              <a:lnSpc>
                <a:spcPct val="100000"/>
              </a:lnSpc>
              <a:spcBef>
                <a:spcPts val="0"/>
              </a:spcBef>
              <a:spcAft>
                <a:spcPts val="0"/>
              </a:spcAft>
              <a:buNone/>
              <a:defRPr sz="2000">
                <a:solidFill>
                  <a:srgbClr val="000000"/>
                </a:solidFill>
                <a:latin typeface="Arial"/>
                <a:ea typeface="Arial"/>
                <a:cs typeface="Arial"/>
                <a:sym typeface="Arial"/>
              </a:defRPr>
            </a:lvl7pPr>
            <a:lvl8pPr lvl="7" rtl="0">
              <a:lnSpc>
                <a:spcPct val="100000"/>
              </a:lnSpc>
              <a:spcBef>
                <a:spcPts val="0"/>
              </a:spcBef>
              <a:spcAft>
                <a:spcPts val="0"/>
              </a:spcAft>
              <a:buNone/>
              <a:defRPr sz="2000">
                <a:solidFill>
                  <a:srgbClr val="000000"/>
                </a:solidFill>
                <a:latin typeface="Arial"/>
                <a:ea typeface="Arial"/>
                <a:cs typeface="Arial"/>
                <a:sym typeface="Arial"/>
              </a:defRPr>
            </a:lvl8pPr>
            <a:lvl9pPr lvl="8" rtl="0">
              <a:lnSpc>
                <a:spcPct val="100000"/>
              </a:lnSpc>
              <a:spcBef>
                <a:spcPts val="0"/>
              </a:spcBef>
              <a:spcAft>
                <a:spcPts val="0"/>
              </a:spcAft>
              <a:buNone/>
              <a:defRPr sz="2000">
                <a:solidFill>
                  <a:srgbClr val="000000"/>
                </a:solidFill>
                <a:latin typeface="Arial"/>
                <a:ea typeface="Arial"/>
                <a:cs typeface="Arial"/>
                <a:sym typeface="Arial"/>
              </a:defRPr>
            </a:lvl9pPr>
          </a:lstStyle>
          <a:p>
            <a:endParaRPr/>
          </a:p>
        </p:txBody>
      </p:sp>
      <p:sp>
        <p:nvSpPr>
          <p:cNvPr id="122" name="Google Shape;122;p14"/>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123" name="Google Shape;123;p14"/>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124" name="Google Shape;124;p14"/>
          <p:cNvSpPr txBox="1">
            <a:spLocks noGrp="1"/>
          </p:cNvSpPr>
          <p:nvPr>
            <p:ph type="subTitle" idx="7"/>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List Items - Same Slide - NOT NUMBERED">
  <p:cSld name="CAPTION_ONLY_1">
    <p:bg>
      <p:bgPr>
        <a:solidFill>
          <a:srgbClr val="FFFFFF"/>
        </a:solidFill>
        <a:effectLst/>
      </p:bgPr>
    </p:bg>
    <p:spTree>
      <p:nvGrpSpPr>
        <p:cNvPr id="1" name="Shape 125"/>
        <p:cNvGrpSpPr/>
        <p:nvPr/>
      </p:nvGrpSpPr>
      <p:grpSpPr>
        <a:xfrm>
          <a:off x="0" y="0"/>
          <a:ext cx="0" cy="0"/>
          <a:chOff x="0" y="0"/>
          <a:chExt cx="0" cy="0"/>
        </a:xfrm>
      </p:grpSpPr>
      <p:sp>
        <p:nvSpPr>
          <p:cNvPr id="126" name="Google Shape;12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27" name="Google Shape;127;p15"/>
          <p:cNvSpPr/>
          <p:nvPr/>
        </p:nvSpPr>
        <p:spPr>
          <a:xfrm>
            <a:off x="461550" y="3756123"/>
            <a:ext cx="8282400" cy="8358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 name="Google Shape;128;p15"/>
          <p:cNvSpPr/>
          <p:nvPr/>
        </p:nvSpPr>
        <p:spPr>
          <a:xfrm>
            <a:off x="461550" y="2791949"/>
            <a:ext cx="8282400" cy="8358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 name="Google Shape;129;p15"/>
          <p:cNvSpPr/>
          <p:nvPr/>
        </p:nvSpPr>
        <p:spPr>
          <a:xfrm>
            <a:off x="461550" y="1827775"/>
            <a:ext cx="8282400" cy="8358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0" name="Google Shape;130;p15"/>
          <p:cNvSpPr txBox="1">
            <a:spLocks noGrp="1"/>
          </p:cNvSpPr>
          <p:nvPr>
            <p:ph type="body" idx="1"/>
          </p:nvPr>
        </p:nvSpPr>
        <p:spPr>
          <a:xfrm>
            <a:off x="859500" y="1892025"/>
            <a:ext cx="7602300" cy="7053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1" name="Google Shape;131;p15"/>
          <p:cNvSpPr txBox="1">
            <a:spLocks noGrp="1"/>
          </p:cNvSpPr>
          <p:nvPr>
            <p:ph type="body" idx="2"/>
          </p:nvPr>
        </p:nvSpPr>
        <p:spPr>
          <a:xfrm>
            <a:off x="859500" y="3835125"/>
            <a:ext cx="7602300" cy="7053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2" name="Google Shape;132;p15"/>
          <p:cNvSpPr txBox="1">
            <a:spLocks noGrp="1"/>
          </p:cNvSpPr>
          <p:nvPr>
            <p:ph type="body" idx="3"/>
          </p:nvPr>
        </p:nvSpPr>
        <p:spPr>
          <a:xfrm>
            <a:off x="859500" y="2863575"/>
            <a:ext cx="7602300" cy="7053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3" name="Google Shape;133;p15"/>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134" name="Google Shape;134;p15"/>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135" name="Google Shape;135;p15"/>
          <p:cNvSpPr txBox="1">
            <a:spLocks noGrp="1"/>
          </p:cNvSpPr>
          <p:nvPr>
            <p:ph type="subTitle" idx="4"/>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List Items - Same Slide - NUMBERED - More Slots">
  <p:cSld name="CAPTION_ONLY_1_1">
    <p:bg>
      <p:bgPr>
        <a:solidFill>
          <a:srgbClr val="FFFFFF"/>
        </a:solidFill>
        <a:effectLst/>
      </p:bgPr>
    </p:bg>
    <p:spTree>
      <p:nvGrpSpPr>
        <p:cNvPr id="1" name="Shape 136"/>
        <p:cNvGrpSpPr/>
        <p:nvPr/>
      </p:nvGrpSpPr>
      <p:grpSpPr>
        <a:xfrm>
          <a:off x="0" y="0"/>
          <a:ext cx="0" cy="0"/>
          <a:chOff x="0" y="0"/>
          <a:chExt cx="0" cy="0"/>
        </a:xfrm>
      </p:grpSpPr>
      <p:sp>
        <p:nvSpPr>
          <p:cNvPr id="137" name="Google Shape;137;p16"/>
          <p:cNvSpPr/>
          <p:nvPr/>
        </p:nvSpPr>
        <p:spPr>
          <a:xfrm>
            <a:off x="461550" y="4003675"/>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 name="Google Shape;138;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9" name="Google Shape;139;p16"/>
          <p:cNvSpPr/>
          <p:nvPr/>
        </p:nvSpPr>
        <p:spPr>
          <a:xfrm>
            <a:off x="461550" y="3278375"/>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0" name="Google Shape;140;p16"/>
          <p:cNvSpPr/>
          <p:nvPr/>
        </p:nvSpPr>
        <p:spPr>
          <a:xfrm>
            <a:off x="461550" y="2553075"/>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1" name="Google Shape;141;p16"/>
          <p:cNvSpPr/>
          <p:nvPr/>
        </p:nvSpPr>
        <p:spPr>
          <a:xfrm>
            <a:off x="461550" y="1827775"/>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 name="Google Shape;142;p16"/>
          <p:cNvSpPr txBox="1">
            <a:spLocks noGrp="1"/>
          </p:cNvSpPr>
          <p:nvPr>
            <p:ph type="body" idx="1"/>
          </p:nvPr>
        </p:nvSpPr>
        <p:spPr>
          <a:xfrm>
            <a:off x="1164300" y="1834875"/>
            <a:ext cx="73455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43" name="Google Shape;143;p16"/>
          <p:cNvSpPr txBox="1">
            <a:spLocks noGrp="1"/>
          </p:cNvSpPr>
          <p:nvPr>
            <p:ph type="body" idx="2"/>
          </p:nvPr>
        </p:nvSpPr>
        <p:spPr>
          <a:xfrm>
            <a:off x="1164300" y="4017619"/>
            <a:ext cx="73455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44" name="Google Shape;144;p16"/>
          <p:cNvSpPr txBox="1">
            <a:spLocks noGrp="1"/>
          </p:cNvSpPr>
          <p:nvPr>
            <p:ph type="body" idx="3"/>
          </p:nvPr>
        </p:nvSpPr>
        <p:spPr>
          <a:xfrm>
            <a:off x="1164300" y="2577825"/>
            <a:ext cx="73455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45" name="Google Shape;145;p16"/>
          <p:cNvSpPr txBox="1">
            <a:spLocks noGrp="1"/>
          </p:cNvSpPr>
          <p:nvPr>
            <p:ph type="body" idx="4"/>
          </p:nvPr>
        </p:nvSpPr>
        <p:spPr>
          <a:xfrm>
            <a:off x="1164300" y="3296738"/>
            <a:ext cx="73455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46" name="Google Shape;146;p16"/>
          <p:cNvSpPr txBox="1"/>
          <p:nvPr/>
        </p:nvSpPr>
        <p:spPr>
          <a:xfrm>
            <a:off x="588158" y="1856091"/>
            <a:ext cx="654000" cy="6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1</a:t>
            </a:r>
            <a:endParaRPr sz="4600" b="1">
              <a:solidFill>
                <a:srgbClr val="003C71"/>
              </a:solidFill>
            </a:endParaRPr>
          </a:p>
        </p:txBody>
      </p:sp>
      <p:sp>
        <p:nvSpPr>
          <p:cNvPr id="147" name="Google Shape;147;p16"/>
          <p:cNvSpPr txBox="1"/>
          <p:nvPr/>
        </p:nvSpPr>
        <p:spPr>
          <a:xfrm>
            <a:off x="588158" y="2588003"/>
            <a:ext cx="654000" cy="6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2</a:t>
            </a:r>
            <a:endParaRPr sz="4600" b="1">
              <a:solidFill>
                <a:srgbClr val="003C71"/>
              </a:solidFill>
            </a:endParaRPr>
          </a:p>
        </p:txBody>
      </p:sp>
      <p:sp>
        <p:nvSpPr>
          <p:cNvPr id="148" name="Google Shape;148;p16"/>
          <p:cNvSpPr txBox="1"/>
          <p:nvPr/>
        </p:nvSpPr>
        <p:spPr>
          <a:xfrm>
            <a:off x="588158" y="3306916"/>
            <a:ext cx="654000" cy="6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3</a:t>
            </a:r>
            <a:endParaRPr sz="4600" b="1">
              <a:solidFill>
                <a:srgbClr val="003C71"/>
              </a:solidFill>
            </a:endParaRPr>
          </a:p>
        </p:txBody>
      </p:sp>
      <p:sp>
        <p:nvSpPr>
          <p:cNvPr id="149" name="Google Shape;149;p16"/>
          <p:cNvSpPr txBox="1"/>
          <p:nvPr/>
        </p:nvSpPr>
        <p:spPr>
          <a:xfrm>
            <a:off x="588158" y="4027791"/>
            <a:ext cx="654000" cy="6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4</a:t>
            </a:r>
            <a:endParaRPr sz="4600" b="1">
              <a:solidFill>
                <a:srgbClr val="003C71"/>
              </a:solidFill>
            </a:endParaRPr>
          </a:p>
        </p:txBody>
      </p:sp>
      <p:sp>
        <p:nvSpPr>
          <p:cNvPr id="150" name="Google Shape;150;p16"/>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151" name="Google Shape;151;p16"/>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152" name="Google Shape;152;p16"/>
          <p:cNvSpPr txBox="1">
            <a:spLocks noGrp="1"/>
          </p:cNvSpPr>
          <p:nvPr>
            <p:ph type="subTitle" idx="5"/>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List Items - Same Slide - NOT NUMBERED - More Slots 1">
  <p:cSld name="CAPTION_ONLY_1_1_1">
    <p:bg>
      <p:bgPr>
        <a:solidFill>
          <a:srgbClr val="FFFFFF"/>
        </a:solidFill>
        <a:effectLst/>
      </p:bgPr>
    </p:bg>
    <p:spTree>
      <p:nvGrpSpPr>
        <p:cNvPr id="1" name="Shape 153"/>
        <p:cNvGrpSpPr/>
        <p:nvPr/>
      </p:nvGrpSpPr>
      <p:grpSpPr>
        <a:xfrm>
          <a:off x="0" y="0"/>
          <a:ext cx="0" cy="0"/>
          <a:chOff x="0" y="0"/>
          <a:chExt cx="0" cy="0"/>
        </a:xfrm>
      </p:grpSpPr>
      <p:sp>
        <p:nvSpPr>
          <p:cNvPr id="154" name="Google Shape;154;p17"/>
          <p:cNvSpPr/>
          <p:nvPr/>
        </p:nvSpPr>
        <p:spPr>
          <a:xfrm>
            <a:off x="461550" y="4003678"/>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5" name="Google Shape;155;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6" name="Google Shape;156;p17"/>
          <p:cNvSpPr/>
          <p:nvPr/>
        </p:nvSpPr>
        <p:spPr>
          <a:xfrm>
            <a:off x="461550" y="3278377"/>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 name="Google Shape;157;p17"/>
          <p:cNvSpPr/>
          <p:nvPr/>
        </p:nvSpPr>
        <p:spPr>
          <a:xfrm>
            <a:off x="461550" y="2553076"/>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 name="Google Shape;158;p17"/>
          <p:cNvSpPr/>
          <p:nvPr/>
        </p:nvSpPr>
        <p:spPr>
          <a:xfrm>
            <a:off x="461550" y="1827775"/>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 name="Google Shape;159;p17"/>
          <p:cNvSpPr txBox="1">
            <a:spLocks noGrp="1"/>
          </p:cNvSpPr>
          <p:nvPr>
            <p:ph type="body" idx="1"/>
          </p:nvPr>
        </p:nvSpPr>
        <p:spPr>
          <a:xfrm>
            <a:off x="859500" y="1834875"/>
            <a:ext cx="76023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60" name="Google Shape;160;p17"/>
          <p:cNvSpPr txBox="1">
            <a:spLocks noGrp="1"/>
          </p:cNvSpPr>
          <p:nvPr>
            <p:ph type="body" idx="2"/>
          </p:nvPr>
        </p:nvSpPr>
        <p:spPr>
          <a:xfrm>
            <a:off x="859500" y="4017618"/>
            <a:ext cx="76023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61" name="Google Shape;161;p17"/>
          <p:cNvSpPr txBox="1">
            <a:spLocks noGrp="1"/>
          </p:cNvSpPr>
          <p:nvPr>
            <p:ph type="body" idx="3"/>
          </p:nvPr>
        </p:nvSpPr>
        <p:spPr>
          <a:xfrm>
            <a:off x="859500" y="2577825"/>
            <a:ext cx="76023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62" name="Google Shape;162;p17"/>
          <p:cNvSpPr txBox="1">
            <a:spLocks noGrp="1"/>
          </p:cNvSpPr>
          <p:nvPr>
            <p:ph type="body" idx="4"/>
          </p:nvPr>
        </p:nvSpPr>
        <p:spPr>
          <a:xfrm>
            <a:off x="859500" y="3296738"/>
            <a:ext cx="76023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63" name="Google Shape;163;p17"/>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164" name="Google Shape;164;p17"/>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165" name="Google Shape;165;p17"/>
          <p:cNvSpPr txBox="1">
            <a:spLocks noGrp="1"/>
          </p:cNvSpPr>
          <p:nvPr>
            <p:ph type="subTitle" idx="5"/>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Divider - OPTION 1">
  <p:cSld name="BIG_NUMBER">
    <p:spTree>
      <p:nvGrpSpPr>
        <p:cNvPr id="1" name="Shape 166"/>
        <p:cNvGrpSpPr/>
        <p:nvPr/>
      </p:nvGrpSpPr>
      <p:grpSpPr>
        <a:xfrm>
          <a:off x="0" y="0"/>
          <a:ext cx="0" cy="0"/>
          <a:chOff x="0" y="0"/>
          <a:chExt cx="0" cy="0"/>
        </a:xfrm>
      </p:grpSpPr>
      <p:sp>
        <p:nvSpPr>
          <p:cNvPr id="167" name="Google Shape;16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68" name="Google Shape;168;p18"/>
          <p:cNvPicPr preferRelativeResize="0"/>
          <p:nvPr/>
        </p:nvPicPr>
        <p:blipFill rotWithShape="1">
          <a:blip r:embed="rId2">
            <a:alphaModFix amt="76000"/>
          </a:blip>
          <a:srcRect l="17970" r="17963"/>
          <a:stretch/>
        </p:blipFill>
        <p:spPr>
          <a:xfrm>
            <a:off x="1208225" y="0"/>
            <a:ext cx="2929027" cy="5143496"/>
          </a:xfrm>
          <a:prstGeom prst="rect">
            <a:avLst/>
          </a:prstGeom>
          <a:noFill/>
          <a:ln>
            <a:noFill/>
          </a:ln>
        </p:spPr>
      </p:pic>
      <p:cxnSp>
        <p:nvCxnSpPr>
          <p:cNvPr id="169" name="Google Shape;169;p18"/>
          <p:cNvCxnSpPr/>
          <p:nvPr/>
        </p:nvCxnSpPr>
        <p:spPr>
          <a:xfrm>
            <a:off x="4934261" y="2211573"/>
            <a:ext cx="3361800" cy="0"/>
          </a:xfrm>
          <a:prstGeom prst="straightConnector1">
            <a:avLst/>
          </a:prstGeom>
          <a:noFill/>
          <a:ln w="9525" cap="flat" cmpd="sng">
            <a:solidFill>
              <a:srgbClr val="F3F3F3"/>
            </a:solidFill>
            <a:prstDash val="solid"/>
            <a:round/>
            <a:headEnd type="none" w="med" len="med"/>
            <a:tailEnd type="none" w="med" len="med"/>
          </a:ln>
        </p:spPr>
      </p:cxnSp>
      <p:sp>
        <p:nvSpPr>
          <p:cNvPr id="170" name="Google Shape;170;p18"/>
          <p:cNvSpPr txBox="1">
            <a:spLocks noGrp="1"/>
          </p:cNvSpPr>
          <p:nvPr>
            <p:ph type="title"/>
          </p:nvPr>
        </p:nvSpPr>
        <p:spPr>
          <a:xfrm>
            <a:off x="4844375" y="1192856"/>
            <a:ext cx="3866700" cy="9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4800" b="1">
                <a:latin typeface="Arial"/>
                <a:ea typeface="Arial"/>
                <a:cs typeface="Arial"/>
                <a:sym typeface="Arial"/>
              </a:defRPr>
            </a:lvl1pPr>
            <a:lvl2pPr lvl="1" rtl="0">
              <a:lnSpc>
                <a:spcPct val="100000"/>
              </a:lnSpc>
              <a:spcBef>
                <a:spcPts val="0"/>
              </a:spcBef>
              <a:spcAft>
                <a:spcPts val="0"/>
              </a:spcAft>
              <a:buNone/>
              <a:defRPr sz="4800" b="1">
                <a:latin typeface="Arial"/>
                <a:ea typeface="Arial"/>
                <a:cs typeface="Arial"/>
                <a:sym typeface="Arial"/>
              </a:defRPr>
            </a:lvl2pPr>
            <a:lvl3pPr lvl="2" rtl="0">
              <a:lnSpc>
                <a:spcPct val="100000"/>
              </a:lnSpc>
              <a:spcBef>
                <a:spcPts val="0"/>
              </a:spcBef>
              <a:spcAft>
                <a:spcPts val="0"/>
              </a:spcAft>
              <a:buNone/>
              <a:defRPr sz="4800" b="1">
                <a:latin typeface="Arial"/>
                <a:ea typeface="Arial"/>
                <a:cs typeface="Arial"/>
                <a:sym typeface="Arial"/>
              </a:defRPr>
            </a:lvl3pPr>
            <a:lvl4pPr lvl="3" rtl="0">
              <a:lnSpc>
                <a:spcPct val="100000"/>
              </a:lnSpc>
              <a:spcBef>
                <a:spcPts val="0"/>
              </a:spcBef>
              <a:spcAft>
                <a:spcPts val="0"/>
              </a:spcAft>
              <a:buNone/>
              <a:defRPr sz="4800" b="1">
                <a:latin typeface="Arial"/>
                <a:ea typeface="Arial"/>
                <a:cs typeface="Arial"/>
                <a:sym typeface="Arial"/>
              </a:defRPr>
            </a:lvl4pPr>
            <a:lvl5pPr lvl="4" rtl="0">
              <a:lnSpc>
                <a:spcPct val="100000"/>
              </a:lnSpc>
              <a:spcBef>
                <a:spcPts val="0"/>
              </a:spcBef>
              <a:spcAft>
                <a:spcPts val="0"/>
              </a:spcAft>
              <a:buNone/>
              <a:defRPr sz="4800" b="1">
                <a:latin typeface="Arial"/>
                <a:ea typeface="Arial"/>
                <a:cs typeface="Arial"/>
                <a:sym typeface="Arial"/>
              </a:defRPr>
            </a:lvl5pPr>
            <a:lvl6pPr lvl="5" rtl="0">
              <a:lnSpc>
                <a:spcPct val="100000"/>
              </a:lnSpc>
              <a:spcBef>
                <a:spcPts val="0"/>
              </a:spcBef>
              <a:spcAft>
                <a:spcPts val="0"/>
              </a:spcAft>
              <a:buNone/>
              <a:defRPr sz="4800" b="1">
                <a:latin typeface="Arial"/>
                <a:ea typeface="Arial"/>
                <a:cs typeface="Arial"/>
                <a:sym typeface="Arial"/>
              </a:defRPr>
            </a:lvl6pPr>
            <a:lvl7pPr lvl="6" rtl="0">
              <a:lnSpc>
                <a:spcPct val="100000"/>
              </a:lnSpc>
              <a:spcBef>
                <a:spcPts val="0"/>
              </a:spcBef>
              <a:spcAft>
                <a:spcPts val="0"/>
              </a:spcAft>
              <a:buNone/>
              <a:defRPr sz="4800" b="1">
                <a:latin typeface="Arial"/>
                <a:ea typeface="Arial"/>
                <a:cs typeface="Arial"/>
                <a:sym typeface="Arial"/>
              </a:defRPr>
            </a:lvl7pPr>
            <a:lvl8pPr lvl="7" rtl="0">
              <a:lnSpc>
                <a:spcPct val="100000"/>
              </a:lnSpc>
              <a:spcBef>
                <a:spcPts val="0"/>
              </a:spcBef>
              <a:spcAft>
                <a:spcPts val="0"/>
              </a:spcAft>
              <a:buNone/>
              <a:defRPr sz="4800" b="1">
                <a:latin typeface="Arial"/>
                <a:ea typeface="Arial"/>
                <a:cs typeface="Arial"/>
                <a:sym typeface="Arial"/>
              </a:defRPr>
            </a:lvl8pPr>
            <a:lvl9pPr lvl="8" rtl="0">
              <a:lnSpc>
                <a:spcPct val="100000"/>
              </a:lnSpc>
              <a:spcBef>
                <a:spcPts val="0"/>
              </a:spcBef>
              <a:spcAft>
                <a:spcPts val="0"/>
              </a:spcAft>
              <a:buNone/>
              <a:defRPr sz="4800" b="1">
                <a:latin typeface="Arial"/>
                <a:ea typeface="Arial"/>
                <a:cs typeface="Arial"/>
                <a:sym typeface="Arial"/>
              </a:defRPr>
            </a:lvl9pPr>
          </a:lstStyle>
          <a:p>
            <a:endParaRPr/>
          </a:p>
        </p:txBody>
      </p:sp>
      <p:sp>
        <p:nvSpPr>
          <p:cNvPr id="171" name="Google Shape;171;p18"/>
          <p:cNvSpPr txBox="1">
            <a:spLocks noGrp="1"/>
          </p:cNvSpPr>
          <p:nvPr>
            <p:ph type="subTitle" idx="1"/>
          </p:nvPr>
        </p:nvSpPr>
        <p:spPr>
          <a:xfrm>
            <a:off x="4844375" y="2262900"/>
            <a:ext cx="4019100" cy="1280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sz="3600">
                <a:solidFill>
                  <a:srgbClr val="FFFFFF"/>
                </a:solidFill>
                <a:latin typeface="Arial"/>
                <a:ea typeface="Arial"/>
                <a:cs typeface="Arial"/>
                <a:sym typeface="Arial"/>
              </a:defRPr>
            </a:lvl1pPr>
            <a:lvl2pPr lvl="1">
              <a:lnSpc>
                <a:spcPct val="100000"/>
              </a:lnSpc>
              <a:spcBef>
                <a:spcPts val="0"/>
              </a:spcBef>
              <a:spcAft>
                <a:spcPts val="0"/>
              </a:spcAft>
              <a:buNone/>
              <a:defRPr sz="3600">
                <a:solidFill>
                  <a:srgbClr val="FFFFFF"/>
                </a:solidFill>
                <a:latin typeface="Arial"/>
                <a:ea typeface="Arial"/>
                <a:cs typeface="Arial"/>
                <a:sym typeface="Arial"/>
              </a:defRPr>
            </a:lvl2pPr>
            <a:lvl3pPr lvl="2">
              <a:lnSpc>
                <a:spcPct val="100000"/>
              </a:lnSpc>
              <a:spcBef>
                <a:spcPts val="0"/>
              </a:spcBef>
              <a:spcAft>
                <a:spcPts val="0"/>
              </a:spcAft>
              <a:buNone/>
              <a:defRPr sz="3600">
                <a:solidFill>
                  <a:srgbClr val="FFFFFF"/>
                </a:solidFill>
                <a:latin typeface="Arial"/>
                <a:ea typeface="Arial"/>
                <a:cs typeface="Arial"/>
                <a:sym typeface="Arial"/>
              </a:defRPr>
            </a:lvl3pPr>
            <a:lvl4pPr lvl="3">
              <a:lnSpc>
                <a:spcPct val="100000"/>
              </a:lnSpc>
              <a:spcBef>
                <a:spcPts val="0"/>
              </a:spcBef>
              <a:spcAft>
                <a:spcPts val="0"/>
              </a:spcAft>
              <a:buNone/>
              <a:defRPr sz="3600">
                <a:solidFill>
                  <a:srgbClr val="FFFFFF"/>
                </a:solidFill>
                <a:latin typeface="Arial"/>
                <a:ea typeface="Arial"/>
                <a:cs typeface="Arial"/>
                <a:sym typeface="Arial"/>
              </a:defRPr>
            </a:lvl4pPr>
            <a:lvl5pPr lvl="4">
              <a:lnSpc>
                <a:spcPct val="100000"/>
              </a:lnSpc>
              <a:spcBef>
                <a:spcPts val="0"/>
              </a:spcBef>
              <a:spcAft>
                <a:spcPts val="0"/>
              </a:spcAft>
              <a:buNone/>
              <a:defRPr sz="3600">
                <a:solidFill>
                  <a:srgbClr val="FFFFFF"/>
                </a:solidFill>
                <a:latin typeface="Arial"/>
                <a:ea typeface="Arial"/>
                <a:cs typeface="Arial"/>
                <a:sym typeface="Arial"/>
              </a:defRPr>
            </a:lvl5pPr>
            <a:lvl6pPr lvl="5">
              <a:lnSpc>
                <a:spcPct val="100000"/>
              </a:lnSpc>
              <a:spcBef>
                <a:spcPts val="0"/>
              </a:spcBef>
              <a:spcAft>
                <a:spcPts val="0"/>
              </a:spcAft>
              <a:buNone/>
              <a:defRPr sz="3600">
                <a:solidFill>
                  <a:srgbClr val="FFFFFF"/>
                </a:solidFill>
                <a:latin typeface="Arial"/>
                <a:ea typeface="Arial"/>
                <a:cs typeface="Arial"/>
                <a:sym typeface="Arial"/>
              </a:defRPr>
            </a:lvl6pPr>
            <a:lvl7pPr lvl="6">
              <a:lnSpc>
                <a:spcPct val="100000"/>
              </a:lnSpc>
              <a:spcBef>
                <a:spcPts val="0"/>
              </a:spcBef>
              <a:spcAft>
                <a:spcPts val="0"/>
              </a:spcAft>
              <a:buNone/>
              <a:defRPr sz="3600">
                <a:solidFill>
                  <a:srgbClr val="FFFFFF"/>
                </a:solidFill>
                <a:latin typeface="Arial"/>
                <a:ea typeface="Arial"/>
                <a:cs typeface="Arial"/>
                <a:sym typeface="Arial"/>
              </a:defRPr>
            </a:lvl7pPr>
            <a:lvl8pPr lvl="7">
              <a:lnSpc>
                <a:spcPct val="100000"/>
              </a:lnSpc>
              <a:spcBef>
                <a:spcPts val="0"/>
              </a:spcBef>
              <a:spcAft>
                <a:spcPts val="0"/>
              </a:spcAft>
              <a:buNone/>
              <a:defRPr sz="3600">
                <a:solidFill>
                  <a:srgbClr val="FFFFFF"/>
                </a:solidFill>
                <a:latin typeface="Arial"/>
                <a:ea typeface="Arial"/>
                <a:cs typeface="Arial"/>
                <a:sym typeface="Arial"/>
              </a:defRPr>
            </a:lvl8pPr>
            <a:lvl9pPr lvl="8">
              <a:lnSpc>
                <a:spcPct val="100000"/>
              </a:lnSpc>
              <a:spcBef>
                <a:spcPts val="0"/>
              </a:spcBef>
              <a:spcAft>
                <a:spcPts val="0"/>
              </a:spcAft>
              <a:buNone/>
              <a:defRPr sz="3600">
                <a:solidFill>
                  <a:srgbClr val="FFFFFF"/>
                </a:solidFill>
                <a:latin typeface="Arial"/>
                <a:ea typeface="Arial"/>
                <a:cs typeface="Arial"/>
                <a:sym typeface="Arial"/>
              </a:defRPr>
            </a:lvl9pPr>
          </a:lstStyle>
          <a:p>
            <a:endParaRPr/>
          </a:p>
        </p:txBody>
      </p:sp>
      <p:sp>
        <p:nvSpPr>
          <p:cNvPr id="172" name="Google Shape;172;p18"/>
          <p:cNvSpPr/>
          <p:nvPr/>
        </p:nvSpPr>
        <p:spPr>
          <a:xfrm rot="1239332">
            <a:off x="1459531" y="2224812"/>
            <a:ext cx="2418644" cy="373587"/>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Divider - OPTION 1 1">
  <p:cSld name="BIG_NUMBER_1">
    <p:spTree>
      <p:nvGrpSpPr>
        <p:cNvPr id="1" name="Shape 173"/>
        <p:cNvGrpSpPr/>
        <p:nvPr/>
      </p:nvGrpSpPr>
      <p:grpSpPr>
        <a:xfrm>
          <a:off x="0" y="0"/>
          <a:ext cx="0" cy="0"/>
          <a:chOff x="0" y="0"/>
          <a:chExt cx="0" cy="0"/>
        </a:xfrm>
      </p:grpSpPr>
      <p:sp>
        <p:nvSpPr>
          <p:cNvPr id="174" name="Google Shape;17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75" name="Google Shape;175;p19"/>
          <p:cNvGrpSpPr/>
          <p:nvPr/>
        </p:nvGrpSpPr>
        <p:grpSpPr>
          <a:xfrm>
            <a:off x="0" y="1751569"/>
            <a:ext cx="7893803" cy="1379641"/>
            <a:chOff x="0" y="2348379"/>
            <a:chExt cx="6961639" cy="1839521"/>
          </a:xfrm>
        </p:grpSpPr>
        <p:sp>
          <p:nvSpPr>
            <p:cNvPr id="176" name="Google Shape;176;p19"/>
            <p:cNvSpPr txBox="1"/>
            <p:nvPr/>
          </p:nvSpPr>
          <p:spPr>
            <a:xfrm>
              <a:off x="0" y="2466800"/>
              <a:ext cx="6948600" cy="1721100"/>
            </a:xfrm>
            <a:prstGeom prst="rect">
              <a:avLst/>
            </a:prstGeom>
            <a:solidFill>
              <a:srgbClr val="057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p:nvPr/>
          </p:nvSpPr>
          <p:spPr>
            <a:xfrm>
              <a:off x="6353490" y="2466796"/>
              <a:ext cx="608100" cy="621000"/>
            </a:xfrm>
            <a:prstGeom prst="rtTriangle">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p:nvPr/>
          </p:nvSpPr>
          <p:spPr>
            <a:xfrm rot="10800000">
              <a:off x="6262639" y="2348379"/>
              <a:ext cx="699000" cy="724500"/>
            </a:xfrm>
            <a:prstGeom prst="rtTriangle">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19"/>
          <p:cNvSpPr txBox="1">
            <a:spLocks noGrp="1"/>
          </p:cNvSpPr>
          <p:nvPr>
            <p:ph type="title"/>
          </p:nvPr>
        </p:nvSpPr>
        <p:spPr>
          <a:xfrm>
            <a:off x="228600" y="2017025"/>
            <a:ext cx="6018900" cy="95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3600" b="1">
                <a:latin typeface="Arial"/>
                <a:ea typeface="Arial"/>
                <a:cs typeface="Arial"/>
                <a:sym typeface="Arial"/>
              </a:defRPr>
            </a:lvl1pPr>
            <a:lvl2pPr lvl="1" rtl="0">
              <a:lnSpc>
                <a:spcPct val="100000"/>
              </a:lnSpc>
              <a:spcBef>
                <a:spcPts val="0"/>
              </a:spcBef>
              <a:spcAft>
                <a:spcPts val="0"/>
              </a:spcAft>
              <a:buNone/>
              <a:defRPr sz="3600" b="1">
                <a:latin typeface="Arial"/>
                <a:ea typeface="Arial"/>
                <a:cs typeface="Arial"/>
                <a:sym typeface="Arial"/>
              </a:defRPr>
            </a:lvl2pPr>
            <a:lvl3pPr lvl="2" rtl="0">
              <a:lnSpc>
                <a:spcPct val="100000"/>
              </a:lnSpc>
              <a:spcBef>
                <a:spcPts val="0"/>
              </a:spcBef>
              <a:spcAft>
                <a:spcPts val="0"/>
              </a:spcAft>
              <a:buNone/>
              <a:defRPr sz="3600" b="1">
                <a:latin typeface="Arial"/>
                <a:ea typeface="Arial"/>
                <a:cs typeface="Arial"/>
                <a:sym typeface="Arial"/>
              </a:defRPr>
            </a:lvl3pPr>
            <a:lvl4pPr lvl="3" rtl="0">
              <a:lnSpc>
                <a:spcPct val="100000"/>
              </a:lnSpc>
              <a:spcBef>
                <a:spcPts val="0"/>
              </a:spcBef>
              <a:spcAft>
                <a:spcPts val="0"/>
              </a:spcAft>
              <a:buNone/>
              <a:defRPr sz="3600" b="1">
                <a:latin typeface="Arial"/>
                <a:ea typeface="Arial"/>
                <a:cs typeface="Arial"/>
                <a:sym typeface="Arial"/>
              </a:defRPr>
            </a:lvl4pPr>
            <a:lvl5pPr lvl="4" rtl="0">
              <a:lnSpc>
                <a:spcPct val="100000"/>
              </a:lnSpc>
              <a:spcBef>
                <a:spcPts val="0"/>
              </a:spcBef>
              <a:spcAft>
                <a:spcPts val="0"/>
              </a:spcAft>
              <a:buNone/>
              <a:defRPr sz="3600" b="1">
                <a:latin typeface="Arial"/>
                <a:ea typeface="Arial"/>
                <a:cs typeface="Arial"/>
                <a:sym typeface="Arial"/>
              </a:defRPr>
            </a:lvl5pPr>
            <a:lvl6pPr lvl="5" rtl="0">
              <a:lnSpc>
                <a:spcPct val="100000"/>
              </a:lnSpc>
              <a:spcBef>
                <a:spcPts val="0"/>
              </a:spcBef>
              <a:spcAft>
                <a:spcPts val="0"/>
              </a:spcAft>
              <a:buNone/>
              <a:defRPr sz="3600" b="1">
                <a:latin typeface="Arial"/>
                <a:ea typeface="Arial"/>
                <a:cs typeface="Arial"/>
                <a:sym typeface="Arial"/>
              </a:defRPr>
            </a:lvl6pPr>
            <a:lvl7pPr lvl="6" rtl="0">
              <a:lnSpc>
                <a:spcPct val="100000"/>
              </a:lnSpc>
              <a:spcBef>
                <a:spcPts val="0"/>
              </a:spcBef>
              <a:spcAft>
                <a:spcPts val="0"/>
              </a:spcAft>
              <a:buNone/>
              <a:defRPr sz="3600" b="1">
                <a:latin typeface="Arial"/>
                <a:ea typeface="Arial"/>
                <a:cs typeface="Arial"/>
                <a:sym typeface="Arial"/>
              </a:defRPr>
            </a:lvl7pPr>
            <a:lvl8pPr lvl="7" rtl="0">
              <a:lnSpc>
                <a:spcPct val="100000"/>
              </a:lnSpc>
              <a:spcBef>
                <a:spcPts val="0"/>
              </a:spcBef>
              <a:spcAft>
                <a:spcPts val="0"/>
              </a:spcAft>
              <a:buNone/>
              <a:defRPr sz="3600" b="1">
                <a:latin typeface="Arial"/>
                <a:ea typeface="Arial"/>
                <a:cs typeface="Arial"/>
                <a:sym typeface="Arial"/>
              </a:defRPr>
            </a:lvl8pPr>
            <a:lvl9pPr lvl="8" rtl="0">
              <a:lnSpc>
                <a:spcPct val="100000"/>
              </a:lnSpc>
              <a:spcBef>
                <a:spcPts val="0"/>
              </a:spcBef>
              <a:spcAft>
                <a:spcPts val="0"/>
              </a:spcAft>
              <a:buNone/>
              <a:defRPr sz="3600" b="1">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 Dark" type="blank">
  <p:cSld name="BLANK">
    <p:spTree>
      <p:nvGrpSpPr>
        <p:cNvPr id="1" name="Shape 180"/>
        <p:cNvGrpSpPr/>
        <p:nvPr/>
      </p:nvGrpSpPr>
      <p:grpSpPr>
        <a:xfrm>
          <a:off x="0" y="0"/>
          <a:ext cx="0" cy="0"/>
          <a:chOff x="0" y="0"/>
          <a:chExt cx="0" cy="0"/>
        </a:xfrm>
      </p:grpSpPr>
      <p:sp>
        <p:nvSpPr>
          <p:cNvPr id="181" name="Google Shape;181;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Agenda 1">
  <p:cSld name="BLANK_2">
    <p:spTree>
      <p:nvGrpSpPr>
        <p:cNvPr id="1" name="Shape 182"/>
        <p:cNvGrpSpPr/>
        <p:nvPr/>
      </p:nvGrpSpPr>
      <p:grpSpPr>
        <a:xfrm>
          <a:off x="0" y="0"/>
          <a:ext cx="0" cy="0"/>
          <a:chOff x="0" y="0"/>
          <a:chExt cx="0" cy="0"/>
        </a:xfrm>
      </p:grpSpPr>
      <p:sp>
        <p:nvSpPr>
          <p:cNvPr id="183" name="Google Shape;183;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84" name="Google Shape;184;p21"/>
          <p:cNvSpPr txBox="1">
            <a:spLocks noGrp="1"/>
          </p:cNvSpPr>
          <p:nvPr>
            <p:ph type="subTitle" idx="1"/>
          </p:nvPr>
        </p:nvSpPr>
        <p:spPr>
          <a:xfrm>
            <a:off x="663100" y="122417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85" name="Google Shape;185;p21"/>
          <p:cNvSpPr txBox="1">
            <a:spLocks noGrp="1"/>
          </p:cNvSpPr>
          <p:nvPr>
            <p:ph type="subTitle" idx="2"/>
          </p:nvPr>
        </p:nvSpPr>
        <p:spPr>
          <a:xfrm>
            <a:off x="663100" y="176519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86" name="Google Shape;186;p21"/>
          <p:cNvSpPr txBox="1">
            <a:spLocks noGrp="1"/>
          </p:cNvSpPr>
          <p:nvPr>
            <p:ph type="subTitle" idx="3"/>
          </p:nvPr>
        </p:nvSpPr>
        <p:spPr>
          <a:xfrm>
            <a:off x="663100" y="230621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87" name="Google Shape;187;p21"/>
          <p:cNvSpPr txBox="1">
            <a:spLocks noGrp="1"/>
          </p:cNvSpPr>
          <p:nvPr>
            <p:ph type="subTitle" idx="4"/>
          </p:nvPr>
        </p:nvSpPr>
        <p:spPr>
          <a:xfrm>
            <a:off x="663100" y="338825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88" name="Google Shape;188;p21"/>
          <p:cNvSpPr txBox="1">
            <a:spLocks noGrp="1"/>
          </p:cNvSpPr>
          <p:nvPr>
            <p:ph type="subTitle" idx="5"/>
          </p:nvPr>
        </p:nvSpPr>
        <p:spPr>
          <a:xfrm>
            <a:off x="4466625" y="122417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89" name="Google Shape;189;p21"/>
          <p:cNvSpPr txBox="1">
            <a:spLocks noGrp="1"/>
          </p:cNvSpPr>
          <p:nvPr>
            <p:ph type="subTitle" idx="6"/>
          </p:nvPr>
        </p:nvSpPr>
        <p:spPr>
          <a:xfrm>
            <a:off x="4466625" y="176519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0" name="Google Shape;190;p21"/>
          <p:cNvSpPr txBox="1">
            <a:spLocks noGrp="1"/>
          </p:cNvSpPr>
          <p:nvPr>
            <p:ph type="subTitle" idx="7"/>
          </p:nvPr>
        </p:nvSpPr>
        <p:spPr>
          <a:xfrm>
            <a:off x="4466625" y="230621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1" name="Google Shape;191;p21"/>
          <p:cNvSpPr txBox="1">
            <a:spLocks noGrp="1"/>
          </p:cNvSpPr>
          <p:nvPr>
            <p:ph type="subTitle" idx="8"/>
          </p:nvPr>
        </p:nvSpPr>
        <p:spPr>
          <a:xfrm>
            <a:off x="4466625" y="284723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2" name="Google Shape;192;p21"/>
          <p:cNvSpPr txBox="1">
            <a:spLocks noGrp="1"/>
          </p:cNvSpPr>
          <p:nvPr>
            <p:ph type="subTitle" idx="9"/>
          </p:nvPr>
        </p:nvSpPr>
        <p:spPr>
          <a:xfrm>
            <a:off x="4466625" y="338825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3" name="Google Shape;193;p21"/>
          <p:cNvSpPr txBox="1">
            <a:spLocks noGrp="1"/>
          </p:cNvSpPr>
          <p:nvPr>
            <p:ph type="subTitle" idx="13"/>
          </p:nvPr>
        </p:nvSpPr>
        <p:spPr>
          <a:xfrm>
            <a:off x="663100" y="284723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4" name="Google Shape;194;p21"/>
          <p:cNvSpPr txBox="1">
            <a:spLocks noGrp="1"/>
          </p:cNvSpPr>
          <p:nvPr>
            <p:ph type="subTitle" idx="14"/>
          </p:nvPr>
        </p:nvSpPr>
        <p:spPr>
          <a:xfrm>
            <a:off x="4466625" y="392927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5" name="Google Shape;195;p21"/>
          <p:cNvSpPr txBox="1">
            <a:spLocks noGrp="1"/>
          </p:cNvSpPr>
          <p:nvPr>
            <p:ph type="subTitle" idx="15"/>
          </p:nvPr>
        </p:nvSpPr>
        <p:spPr>
          <a:xfrm>
            <a:off x="663100" y="392927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grpSp>
        <p:nvGrpSpPr>
          <p:cNvPr id="196" name="Google Shape;196;p21"/>
          <p:cNvGrpSpPr/>
          <p:nvPr/>
        </p:nvGrpSpPr>
        <p:grpSpPr>
          <a:xfrm>
            <a:off x="-14600" y="936290"/>
            <a:ext cx="9221700" cy="125325"/>
            <a:chOff x="-14600" y="912702"/>
            <a:chExt cx="9221700" cy="167100"/>
          </a:xfrm>
        </p:grpSpPr>
        <p:cxnSp>
          <p:nvCxnSpPr>
            <p:cNvPr id="197" name="Google Shape;197;p21"/>
            <p:cNvCxnSpPr/>
            <p:nvPr/>
          </p:nvCxnSpPr>
          <p:spPr>
            <a:xfrm rot="10800000" flipH="1">
              <a:off x="-14600" y="1065102"/>
              <a:ext cx="9221700" cy="14700"/>
            </a:xfrm>
            <a:prstGeom prst="straightConnector1">
              <a:avLst/>
            </a:prstGeom>
            <a:noFill/>
            <a:ln w="114300" cap="flat" cmpd="sng">
              <a:solidFill>
                <a:srgbClr val="FFFFFF"/>
              </a:solidFill>
              <a:prstDash val="solid"/>
              <a:round/>
              <a:headEnd type="none" w="med" len="med"/>
              <a:tailEnd type="none" w="med" len="med"/>
            </a:ln>
          </p:spPr>
        </p:cxnSp>
        <p:cxnSp>
          <p:nvCxnSpPr>
            <p:cNvPr id="198" name="Google Shape;198;p21"/>
            <p:cNvCxnSpPr/>
            <p:nvPr/>
          </p:nvCxnSpPr>
          <p:spPr>
            <a:xfrm rot="10800000" flipH="1">
              <a:off x="-14600" y="912702"/>
              <a:ext cx="9221700" cy="14700"/>
            </a:xfrm>
            <a:prstGeom prst="straightConnector1">
              <a:avLst/>
            </a:prstGeom>
            <a:noFill/>
            <a:ln w="38100" cap="flat" cmpd="sng">
              <a:solidFill>
                <a:srgbClr val="0FAFFF"/>
              </a:solidFill>
              <a:prstDash val="solid"/>
              <a:round/>
              <a:headEnd type="none" w="med" len="med"/>
              <a:tailEnd type="none" w="med" len="med"/>
            </a:ln>
          </p:spPr>
        </p:cxnSp>
      </p:grpSp>
      <p:grpSp>
        <p:nvGrpSpPr>
          <p:cNvPr id="199" name="Google Shape;199;p21"/>
          <p:cNvGrpSpPr/>
          <p:nvPr/>
        </p:nvGrpSpPr>
        <p:grpSpPr>
          <a:xfrm>
            <a:off x="-14600" y="4605956"/>
            <a:ext cx="9221700" cy="125325"/>
            <a:chOff x="-14600" y="6141275"/>
            <a:chExt cx="9221700" cy="167100"/>
          </a:xfrm>
        </p:grpSpPr>
        <p:cxnSp>
          <p:nvCxnSpPr>
            <p:cNvPr id="200" name="Google Shape;200;p21"/>
            <p:cNvCxnSpPr/>
            <p:nvPr/>
          </p:nvCxnSpPr>
          <p:spPr>
            <a:xfrm rot="10800000" flipH="1">
              <a:off x="-14600" y="6293675"/>
              <a:ext cx="9221700" cy="14700"/>
            </a:xfrm>
            <a:prstGeom prst="straightConnector1">
              <a:avLst/>
            </a:prstGeom>
            <a:noFill/>
            <a:ln w="38100" cap="flat" cmpd="sng">
              <a:solidFill>
                <a:srgbClr val="0FAFFF"/>
              </a:solidFill>
              <a:prstDash val="solid"/>
              <a:round/>
              <a:headEnd type="none" w="med" len="med"/>
              <a:tailEnd type="none" w="med" len="med"/>
            </a:ln>
          </p:spPr>
        </p:cxnSp>
        <p:cxnSp>
          <p:nvCxnSpPr>
            <p:cNvPr id="201" name="Google Shape;201;p21"/>
            <p:cNvCxnSpPr/>
            <p:nvPr/>
          </p:nvCxnSpPr>
          <p:spPr>
            <a:xfrm rot="10800000" flipH="1">
              <a:off x="-14600" y="6141275"/>
              <a:ext cx="9221700" cy="14700"/>
            </a:xfrm>
            <a:prstGeom prst="straightConnector1">
              <a:avLst/>
            </a:prstGeom>
            <a:noFill/>
            <a:ln w="114300" cap="flat" cmpd="sng">
              <a:solidFill>
                <a:srgbClr val="FFFFFF"/>
              </a:solidFill>
              <a:prstDash val="solid"/>
              <a:round/>
              <a:headEnd type="none" w="med" len="med"/>
              <a:tailEnd type="none" w="med" len="med"/>
            </a:ln>
          </p:spPr>
        </p:cxnSp>
      </p:grpSp>
      <p:sp>
        <p:nvSpPr>
          <p:cNvPr id="202" name="Google Shape;202;p21"/>
          <p:cNvSpPr txBox="1">
            <a:spLocks noGrp="1"/>
          </p:cNvSpPr>
          <p:nvPr>
            <p:ph type="title"/>
          </p:nvPr>
        </p:nvSpPr>
        <p:spPr>
          <a:xfrm>
            <a:off x="589199" y="547054"/>
            <a:ext cx="7721100" cy="393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OLD IMAGE 1 MAIN POINT" type="secHead">
  <p:cSld name="SECTION_HEADER">
    <p:spTree>
      <p:nvGrpSpPr>
        <p:cNvPr id="1" name="Shape 21"/>
        <p:cNvGrpSpPr/>
        <p:nvPr/>
      </p:nvGrpSpPr>
      <p:grpSpPr>
        <a:xfrm>
          <a:off x="0" y="0"/>
          <a:ext cx="0" cy="0"/>
          <a:chOff x="0" y="0"/>
          <a:chExt cx="0" cy="0"/>
        </a:xfrm>
      </p:grpSpPr>
      <p:pic>
        <p:nvPicPr>
          <p:cNvPr id="22" name="Google Shape;22;p3"/>
          <p:cNvPicPr preferRelativeResize="0"/>
          <p:nvPr/>
        </p:nvPicPr>
        <p:blipFill rotWithShape="1">
          <a:blip r:embed="rId2">
            <a:alphaModFix/>
          </a:blip>
          <a:srcRect l="11063"/>
          <a:stretch/>
        </p:blipFill>
        <p:spPr>
          <a:xfrm>
            <a:off x="-4025" y="0"/>
            <a:ext cx="9144000" cy="5143500"/>
          </a:xfrm>
          <a:prstGeom prst="rect">
            <a:avLst/>
          </a:prstGeom>
          <a:noFill/>
          <a:ln>
            <a:noFill/>
          </a:ln>
        </p:spPr>
      </p:pic>
      <p:sp>
        <p:nvSpPr>
          <p:cNvPr id="23" name="Google Shape;23;p3"/>
          <p:cNvSpPr txBox="1">
            <a:spLocks noGrp="1"/>
          </p:cNvSpPr>
          <p:nvPr>
            <p:ph type="title"/>
          </p:nvPr>
        </p:nvSpPr>
        <p:spPr>
          <a:xfrm>
            <a:off x="311700" y="2493750"/>
            <a:ext cx="4168800" cy="1449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1pPr>
            <a:lvl2pPr lvl="1"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2pPr>
            <a:lvl3pPr lvl="2"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3pPr>
            <a:lvl4pPr lvl="3"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4pPr>
            <a:lvl5pPr lvl="4"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5pPr>
            <a:lvl6pPr lvl="5"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6pPr>
            <a:lvl7pPr lvl="6"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7pPr>
            <a:lvl8pPr lvl="7"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8pPr>
            <a:lvl9pPr lvl="8"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5" name="Google Shape;25;p3"/>
          <p:cNvSpPr/>
          <p:nvPr/>
        </p:nvSpPr>
        <p:spPr>
          <a:xfrm rot="1239332">
            <a:off x="5117131" y="2224812"/>
            <a:ext cx="2418644" cy="373587"/>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Agenda 2">
  <p:cSld name="BLANK_2_1">
    <p:spTree>
      <p:nvGrpSpPr>
        <p:cNvPr id="1" name="Shape 203"/>
        <p:cNvGrpSpPr/>
        <p:nvPr/>
      </p:nvGrpSpPr>
      <p:grpSpPr>
        <a:xfrm>
          <a:off x="0" y="0"/>
          <a:ext cx="0" cy="0"/>
          <a:chOff x="0" y="0"/>
          <a:chExt cx="0" cy="0"/>
        </a:xfrm>
      </p:grpSpPr>
      <p:sp>
        <p:nvSpPr>
          <p:cNvPr id="204" name="Google Shape;204;p22"/>
          <p:cNvSpPr txBox="1">
            <a:spLocks noGrp="1"/>
          </p:cNvSpPr>
          <p:nvPr>
            <p:ph type="sldNum" idx="12"/>
          </p:nvPr>
        </p:nvSpPr>
        <p:spPr>
          <a:xfrm>
            <a:off x="8472458" y="458661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05" name="Google Shape;205;p22"/>
          <p:cNvGrpSpPr/>
          <p:nvPr/>
        </p:nvGrpSpPr>
        <p:grpSpPr>
          <a:xfrm>
            <a:off x="-3418" y="1222892"/>
            <a:ext cx="8441497" cy="646425"/>
            <a:chOff x="-14600" y="1630530"/>
            <a:chExt cx="7887775" cy="861900"/>
          </a:xfrm>
        </p:grpSpPr>
        <p:sp>
          <p:nvSpPr>
            <p:cNvPr id="206" name="Google Shape;206;p22"/>
            <p:cNvSpPr/>
            <p:nvPr/>
          </p:nvSpPr>
          <p:spPr>
            <a:xfrm>
              <a:off x="-14600" y="171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7266575" y="1630530"/>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22"/>
          <p:cNvGrpSpPr/>
          <p:nvPr/>
        </p:nvGrpSpPr>
        <p:grpSpPr>
          <a:xfrm>
            <a:off x="-3418" y="1940008"/>
            <a:ext cx="8441497" cy="646425"/>
            <a:chOff x="-14600" y="2586667"/>
            <a:chExt cx="7887775" cy="861900"/>
          </a:xfrm>
        </p:grpSpPr>
        <p:sp>
          <p:nvSpPr>
            <p:cNvPr id="209" name="Google Shape;209;p22"/>
            <p:cNvSpPr/>
            <p:nvPr/>
          </p:nvSpPr>
          <p:spPr>
            <a:xfrm>
              <a:off x="-14600" y="2662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7266575" y="2586667"/>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22"/>
          <p:cNvGrpSpPr/>
          <p:nvPr/>
        </p:nvGrpSpPr>
        <p:grpSpPr>
          <a:xfrm>
            <a:off x="-3418" y="2657119"/>
            <a:ext cx="8441497" cy="646425"/>
            <a:chOff x="-14600" y="3542826"/>
            <a:chExt cx="7887775" cy="861900"/>
          </a:xfrm>
        </p:grpSpPr>
        <p:sp>
          <p:nvSpPr>
            <p:cNvPr id="212" name="Google Shape;212;p22"/>
            <p:cNvSpPr/>
            <p:nvPr/>
          </p:nvSpPr>
          <p:spPr>
            <a:xfrm>
              <a:off x="-14600" y="3615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7266575" y="3542826"/>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22"/>
          <p:cNvGrpSpPr/>
          <p:nvPr/>
        </p:nvGrpSpPr>
        <p:grpSpPr>
          <a:xfrm>
            <a:off x="-3418" y="3374232"/>
            <a:ext cx="8441497" cy="646425"/>
            <a:chOff x="-14600" y="4498974"/>
            <a:chExt cx="7887775" cy="861900"/>
          </a:xfrm>
        </p:grpSpPr>
        <p:sp>
          <p:nvSpPr>
            <p:cNvPr id="215" name="Google Shape;215;p22"/>
            <p:cNvSpPr/>
            <p:nvPr/>
          </p:nvSpPr>
          <p:spPr>
            <a:xfrm>
              <a:off x="-14600" y="4567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7266575" y="4498974"/>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 name="Google Shape;217;p22"/>
          <p:cNvSpPr txBox="1">
            <a:spLocks noGrp="1"/>
          </p:cNvSpPr>
          <p:nvPr>
            <p:ph type="subTitle" idx="1"/>
          </p:nvPr>
        </p:nvSpPr>
        <p:spPr>
          <a:xfrm>
            <a:off x="619148" y="1322609"/>
            <a:ext cx="6785100" cy="437700"/>
          </a:xfrm>
          <a:prstGeom prst="rect">
            <a:avLst/>
          </a:prstGeom>
        </p:spPr>
        <p:txBody>
          <a:bodyPr spcFirstLastPara="1" wrap="square" lIns="91425" tIns="91425" rIns="91425" bIns="91425" anchor="t" anchorCtr="0">
            <a:noAutofit/>
          </a:bodyPr>
          <a:lstStyle>
            <a:lvl1pPr lvl="0">
              <a:spcBef>
                <a:spcPts val="0"/>
              </a:spcBef>
              <a:spcAft>
                <a:spcPts val="0"/>
              </a:spcAft>
              <a:buNone/>
              <a:defRPr sz="2200" b="1">
                <a:solidFill>
                  <a:srgbClr val="000000"/>
                </a:solidFill>
                <a:latin typeface="Arial"/>
                <a:ea typeface="Arial"/>
                <a:cs typeface="Arial"/>
                <a:sym typeface="Arial"/>
              </a:defRPr>
            </a:lvl1pPr>
            <a:lvl2pPr lvl="1">
              <a:spcBef>
                <a:spcPts val="1600"/>
              </a:spcBef>
              <a:spcAft>
                <a:spcPts val="0"/>
              </a:spcAft>
              <a:buNone/>
              <a:defRPr sz="2200" b="1">
                <a:solidFill>
                  <a:srgbClr val="000000"/>
                </a:solidFill>
                <a:latin typeface="Arial"/>
                <a:ea typeface="Arial"/>
                <a:cs typeface="Arial"/>
                <a:sym typeface="Arial"/>
              </a:defRPr>
            </a:lvl2pPr>
            <a:lvl3pPr lvl="2">
              <a:spcBef>
                <a:spcPts val="1600"/>
              </a:spcBef>
              <a:spcAft>
                <a:spcPts val="0"/>
              </a:spcAft>
              <a:buNone/>
              <a:defRPr sz="2200" b="1">
                <a:solidFill>
                  <a:srgbClr val="000000"/>
                </a:solidFill>
                <a:latin typeface="Arial"/>
                <a:ea typeface="Arial"/>
                <a:cs typeface="Arial"/>
                <a:sym typeface="Arial"/>
              </a:defRPr>
            </a:lvl3pPr>
            <a:lvl4pPr lvl="3">
              <a:spcBef>
                <a:spcPts val="1600"/>
              </a:spcBef>
              <a:spcAft>
                <a:spcPts val="0"/>
              </a:spcAft>
              <a:buNone/>
              <a:defRPr sz="2200" b="1">
                <a:solidFill>
                  <a:srgbClr val="000000"/>
                </a:solidFill>
                <a:latin typeface="Arial"/>
                <a:ea typeface="Arial"/>
                <a:cs typeface="Arial"/>
                <a:sym typeface="Arial"/>
              </a:defRPr>
            </a:lvl4pPr>
            <a:lvl5pPr lvl="4">
              <a:spcBef>
                <a:spcPts val="1600"/>
              </a:spcBef>
              <a:spcAft>
                <a:spcPts val="0"/>
              </a:spcAft>
              <a:buNone/>
              <a:defRPr sz="2200" b="1">
                <a:solidFill>
                  <a:srgbClr val="000000"/>
                </a:solidFill>
                <a:latin typeface="Arial"/>
                <a:ea typeface="Arial"/>
                <a:cs typeface="Arial"/>
                <a:sym typeface="Arial"/>
              </a:defRPr>
            </a:lvl5pPr>
            <a:lvl6pPr lvl="5">
              <a:spcBef>
                <a:spcPts val="1600"/>
              </a:spcBef>
              <a:spcAft>
                <a:spcPts val="0"/>
              </a:spcAft>
              <a:buNone/>
              <a:defRPr sz="2200" b="1">
                <a:solidFill>
                  <a:srgbClr val="000000"/>
                </a:solidFill>
                <a:latin typeface="Arial"/>
                <a:ea typeface="Arial"/>
                <a:cs typeface="Arial"/>
                <a:sym typeface="Arial"/>
              </a:defRPr>
            </a:lvl6pPr>
            <a:lvl7pPr lvl="6">
              <a:spcBef>
                <a:spcPts val="1600"/>
              </a:spcBef>
              <a:spcAft>
                <a:spcPts val="0"/>
              </a:spcAft>
              <a:buNone/>
              <a:defRPr sz="2200" b="1">
                <a:solidFill>
                  <a:srgbClr val="000000"/>
                </a:solidFill>
                <a:latin typeface="Arial"/>
                <a:ea typeface="Arial"/>
                <a:cs typeface="Arial"/>
                <a:sym typeface="Arial"/>
              </a:defRPr>
            </a:lvl7pPr>
            <a:lvl8pPr lvl="7">
              <a:spcBef>
                <a:spcPts val="1600"/>
              </a:spcBef>
              <a:spcAft>
                <a:spcPts val="0"/>
              </a:spcAft>
              <a:buNone/>
              <a:defRPr sz="2200" b="1">
                <a:solidFill>
                  <a:srgbClr val="000000"/>
                </a:solidFill>
                <a:latin typeface="Arial"/>
                <a:ea typeface="Arial"/>
                <a:cs typeface="Arial"/>
                <a:sym typeface="Arial"/>
              </a:defRPr>
            </a:lvl8pPr>
            <a:lvl9pPr lvl="8">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18" name="Google Shape;218;p22"/>
          <p:cNvSpPr txBox="1">
            <a:spLocks noGrp="1"/>
          </p:cNvSpPr>
          <p:nvPr>
            <p:ph type="subTitle" idx="2"/>
          </p:nvPr>
        </p:nvSpPr>
        <p:spPr>
          <a:xfrm>
            <a:off x="619148" y="2748927"/>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19" name="Google Shape;219;p22"/>
          <p:cNvSpPr txBox="1">
            <a:spLocks noGrp="1"/>
          </p:cNvSpPr>
          <p:nvPr>
            <p:ph type="subTitle" idx="3"/>
          </p:nvPr>
        </p:nvSpPr>
        <p:spPr>
          <a:xfrm>
            <a:off x="619148" y="2041240"/>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20" name="Google Shape;220;p22"/>
          <p:cNvSpPr txBox="1">
            <a:spLocks noGrp="1"/>
          </p:cNvSpPr>
          <p:nvPr>
            <p:ph type="subTitle" idx="4"/>
          </p:nvPr>
        </p:nvSpPr>
        <p:spPr>
          <a:xfrm>
            <a:off x="619148" y="3469990"/>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221" name="Google Shape;221;p22"/>
          <p:cNvGrpSpPr/>
          <p:nvPr/>
        </p:nvGrpSpPr>
        <p:grpSpPr>
          <a:xfrm>
            <a:off x="-3419" y="4091345"/>
            <a:ext cx="8441497" cy="646425"/>
            <a:chOff x="-14600" y="5455122"/>
            <a:chExt cx="7887775" cy="861900"/>
          </a:xfrm>
        </p:grpSpPr>
        <p:sp>
          <p:nvSpPr>
            <p:cNvPr id="222" name="Google Shape;222;p22"/>
            <p:cNvSpPr/>
            <p:nvPr/>
          </p:nvSpPr>
          <p:spPr>
            <a:xfrm>
              <a:off x="-14600" y="552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2"/>
            <p:cNvSpPr/>
            <p:nvPr/>
          </p:nvSpPr>
          <p:spPr>
            <a:xfrm>
              <a:off x="7266575" y="5455122"/>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 name="Google Shape;224;p22"/>
          <p:cNvSpPr txBox="1">
            <a:spLocks noGrp="1"/>
          </p:cNvSpPr>
          <p:nvPr>
            <p:ph type="subTitle" idx="5"/>
          </p:nvPr>
        </p:nvSpPr>
        <p:spPr>
          <a:xfrm>
            <a:off x="619148" y="4191053"/>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25" name="Google Shape;225;p22"/>
          <p:cNvSpPr txBox="1">
            <a:spLocks noGrp="1"/>
          </p:cNvSpPr>
          <p:nvPr>
            <p:ph type="title"/>
          </p:nvPr>
        </p:nvSpPr>
        <p:spPr>
          <a:xfrm>
            <a:off x="589199" y="547054"/>
            <a:ext cx="7721100" cy="393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
        <p:nvSpPr>
          <p:cNvPr id="226" name="Google Shape;226;p22"/>
          <p:cNvSpPr txBox="1">
            <a:spLocks noGrp="1"/>
          </p:cNvSpPr>
          <p:nvPr>
            <p:ph type="subTitle" idx="6"/>
          </p:nvPr>
        </p:nvSpPr>
        <p:spPr>
          <a:xfrm>
            <a:off x="7911543" y="1216314"/>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27" name="Google Shape;227;p22"/>
          <p:cNvSpPr txBox="1">
            <a:spLocks noGrp="1"/>
          </p:cNvSpPr>
          <p:nvPr>
            <p:ph type="subTitle" idx="7"/>
          </p:nvPr>
        </p:nvSpPr>
        <p:spPr>
          <a:xfrm>
            <a:off x="7911543" y="1937376"/>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28" name="Google Shape;228;p22"/>
          <p:cNvSpPr txBox="1">
            <a:spLocks noGrp="1"/>
          </p:cNvSpPr>
          <p:nvPr>
            <p:ph type="subTitle" idx="8"/>
          </p:nvPr>
        </p:nvSpPr>
        <p:spPr>
          <a:xfrm>
            <a:off x="7911543" y="2645064"/>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29" name="Google Shape;229;p22"/>
          <p:cNvSpPr txBox="1">
            <a:spLocks noGrp="1"/>
          </p:cNvSpPr>
          <p:nvPr>
            <p:ph type="subTitle" idx="9"/>
          </p:nvPr>
        </p:nvSpPr>
        <p:spPr>
          <a:xfrm>
            <a:off x="7911543" y="3360047"/>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30" name="Google Shape;230;p22"/>
          <p:cNvSpPr txBox="1">
            <a:spLocks noGrp="1"/>
          </p:cNvSpPr>
          <p:nvPr>
            <p:ph type="subTitle" idx="13"/>
          </p:nvPr>
        </p:nvSpPr>
        <p:spPr>
          <a:xfrm>
            <a:off x="7911543" y="4089621"/>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Agenda 2 - Three Slots">
  <p:cSld name="BLANK_2_1_2">
    <p:spTree>
      <p:nvGrpSpPr>
        <p:cNvPr id="1" name="Shape 231"/>
        <p:cNvGrpSpPr/>
        <p:nvPr/>
      </p:nvGrpSpPr>
      <p:grpSpPr>
        <a:xfrm>
          <a:off x="0" y="0"/>
          <a:ext cx="0" cy="0"/>
          <a:chOff x="0" y="0"/>
          <a:chExt cx="0" cy="0"/>
        </a:xfrm>
      </p:grpSpPr>
      <p:sp>
        <p:nvSpPr>
          <p:cNvPr id="232" name="Google Shape;232;p23"/>
          <p:cNvSpPr txBox="1">
            <a:spLocks noGrp="1"/>
          </p:cNvSpPr>
          <p:nvPr>
            <p:ph type="sldNum" idx="12"/>
          </p:nvPr>
        </p:nvSpPr>
        <p:spPr>
          <a:xfrm>
            <a:off x="8472458" y="458661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33" name="Google Shape;233;p23"/>
          <p:cNvGrpSpPr/>
          <p:nvPr/>
        </p:nvGrpSpPr>
        <p:grpSpPr>
          <a:xfrm>
            <a:off x="-14601" y="1287575"/>
            <a:ext cx="8443944" cy="895298"/>
            <a:chOff x="-14600" y="1630542"/>
            <a:chExt cx="8060275" cy="991800"/>
          </a:xfrm>
        </p:grpSpPr>
        <p:sp>
          <p:nvSpPr>
            <p:cNvPr id="234" name="Google Shape;234;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7190375" y="1630542"/>
              <a:ext cx="8553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23"/>
          <p:cNvSpPr txBox="1">
            <a:spLocks noGrp="1"/>
          </p:cNvSpPr>
          <p:nvPr>
            <p:ph type="subTitle" idx="1"/>
          </p:nvPr>
        </p:nvSpPr>
        <p:spPr>
          <a:xfrm>
            <a:off x="607966" y="1539401"/>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237" name="Google Shape;237;p23"/>
          <p:cNvGrpSpPr/>
          <p:nvPr/>
        </p:nvGrpSpPr>
        <p:grpSpPr>
          <a:xfrm>
            <a:off x="-14601" y="2373426"/>
            <a:ext cx="8443944" cy="895298"/>
            <a:chOff x="-14600" y="1630542"/>
            <a:chExt cx="8060275" cy="991800"/>
          </a:xfrm>
        </p:grpSpPr>
        <p:sp>
          <p:nvSpPr>
            <p:cNvPr id="238" name="Google Shape;238;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3"/>
            <p:cNvSpPr/>
            <p:nvPr/>
          </p:nvSpPr>
          <p:spPr>
            <a:xfrm>
              <a:off x="7190375" y="1630542"/>
              <a:ext cx="8553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 name="Google Shape;240;p23"/>
          <p:cNvSpPr txBox="1">
            <a:spLocks noGrp="1"/>
          </p:cNvSpPr>
          <p:nvPr>
            <p:ph type="subTitle" idx="2"/>
          </p:nvPr>
        </p:nvSpPr>
        <p:spPr>
          <a:xfrm>
            <a:off x="645929" y="2625251"/>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241" name="Google Shape;241;p23"/>
          <p:cNvGrpSpPr/>
          <p:nvPr/>
        </p:nvGrpSpPr>
        <p:grpSpPr>
          <a:xfrm>
            <a:off x="-14601" y="3459277"/>
            <a:ext cx="8443944" cy="895298"/>
            <a:chOff x="-14600" y="1630542"/>
            <a:chExt cx="8060275" cy="991800"/>
          </a:xfrm>
        </p:grpSpPr>
        <p:sp>
          <p:nvSpPr>
            <p:cNvPr id="242" name="Google Shape;242;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7190375" y="1630542"/>
              <a:ext cx="8553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3"/>
          <p:cNvSpPr txBox="1">
            <a:spLocks noGrp="1"/>
          </p:cNvSpPr>
          <p:nvPr>
            <p:ph type="subTitle" idx="3"/>
          </p:nvPr>
        </p:nvSpPr>
        <p:spPr>
          <a:xfrm>
            <a:off x="607966" y="3711101"/>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45" name="Google Shape;245;p23"/>
          <p:cNvSpPr txBox="1">
            <a:spLocks noGrp="1"/>
          </p:cNvSpPr>
          <p:nvPr>
            <p:ph type="title"/>
          </p:nvPr>
        </p:nvSpPr>
        <p:spPr>
          <a:xfrm>
            <a:off x="589199" y="547054"/>
            <a:ext cx="7721100" cy="393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
        <p:nvSpPr>
          <p:cNvPr id="246" name="Google Shape;246;p23"/>
          <p:cNvSpPr txBox="1">
            <a:spLocks noGrp="1"/>
          </p:cNvSpPr>
          <p:nvPr>
            <p:ph type="subTitle" idx="4"/>
          </p:nvPr>
        </p:nvSpPr>
        <p:spPr>
          <a:xfrm>
            <a:off x="7742201" y="1412612"/>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47" name="Google Shape;247;p23"/>
          <p:cNvSpPr txBox="1">
            <a:spLocks noGrp="1"/>
          </p:cNvSpPr>
          <p:nvPr>
            <p:ph type="subTitle" idx="5"/>
          </p:nvPr>
        </p:nvSpPr>
        <p:spPr>
          <a:xfrm>
            <a:off x="7742201" y="2498462"/>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48" name="Google Shape;248;p23"/>
          <p:cNvSpPr txBox="1">
            <a:spLocks noGrp="1"/>
          </p:cNvSpPr>
          <p:nvPr>
            <p:ph type="subTitle" idx="6"/>
          </p:nvPr>
        </p:nvSpPr>
        <p:spPr>
          <a:xfrm>
            <a:off x="7742201" y="3584312"/>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Agenda 2 - Four Slots">
  <p:cSld name="BLANK_2_1_2_1">
    <p:spTree>
      <p:nvGrpSpPr>
        <p:cNvPr id="1" name="Shape 249"/>
        <p:cNvGrpSpPr/>
        <p:nvPr/>
      </p:nvGrpSpPr>
      <p:grpSpPr>
        <a:xfrm>
          <a:off x="0" y="0"/>
          <a:ext cx="0" cy="0"/>
          <a:chOff x="0" y="0"/>
          <a:chExt cx="0" cy="0"/>
        </a:xfrm>
      </p:grpSpPr>
      <p:sp>
        <p:nvSpPr>
          <p:cNvPr id="250" name="Google Shape;250;p24"/>
          <p:cNvSpPr txBox="1">
            <a:spLocks noGrp="1"/>
          </p:cNvSpPr>
          <p:nvPr>
            <p:ph type="title"/>
          </p:nvPr>
        </p:nvSpPr>
        <p:spPr>
          <a:xfrm>
            <a:off x="589199" y="547054"/>
            <a:ext cx="7721100" cy="393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grpSp>
        <p:nvGrpSpPr>
          <p:cNvPr id="251" name="Google Shape;251;p24"/>
          <p:cNvGrpSpPr/>
          <p:nvPr/>
        </p:nvGrpSpPr>
        <p:grpSpPr>
          <a:xfrm>
            <a:off x="5024" y="1287516"/>
            <a:ext cx="8318949" cy="863659"/>
            <a:chOff x="-14600" y="1630542"/>
            <a:chExt cx="8032975" cy="991800"/>
          </a:xfrm>
        </p:grpSpPr>
        <p:sp>
          <p:nvSpPr>
            <p:cNvPr id="252" name="Google Shape;252;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 name="Google Shape;254;p24"/>
          <p:cNvSpPr txBox="1">
            <a:spLocks noGrp="1"/>
          </p:cNvSpPr>
          <p:nvPr>
            <p:ph type="subTitle" idx="1"/>
          </p:nvPr>
        </p:nvSpPr>
        <p:spPr>
          <a:xfrm>
            <a:off x="607966" y="1539401"/>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255" name="Google Shape;255;p24"/>
          <p:cNvGrpSpPr/>
          <p:nvPr/>
        </p:nvGrpSpPr>
        <p:grpSpPr>
          <a:xfrm>
            <a:off x="5032" y="2172513"/>
            <a:ext cx="8338228" cy="863659"/>
            <a:chOff x="-14600" y="1630542"/>
            <a:chExt cx="8032975" cy="991800"/>
          </a:xfrm>
        </p:grpSpPr>
        <p:sp>
          <p:nvSpPr>
            <p:cNvPr id="256" name="Google Shape;256;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 name="Google Shape;258;p24"/>
          <p:cNvSpPr txBox="1">
            <a:spLocks noGrp="1"/>
          </p:cNvSpPr>
          <p:nvPr>
            <p:ph type="subTitle" idx="2"/>
          </p:nvPr>
        </p:nvSpPr>
        <p:spPr>
          <a:xfrm>
            <a:off x="626879" y="2433445"/>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259" name="Google Shape;259;p24"/>
          <p:cNvGrpSpPr/>
          <p:nvPr/>
        </p:nvGrpSpPr>
        <p:grpSpPr>
          <a:xfrm>
            <a:off x="5032" y="3057527"/>
            <a:ext cx="8338228" cy="863659"/>
            <a:chOff x="-14600" y="1630542"/>
            <a:chExt cx="8032975" cy="991800"/>
          </a:xfrm>
        </p:grpSpPr>
        <p:sp>
          <p:nvSpPr>
            <p:cNvPr id="260" name="Google Shape;260;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24"/>
          <p:cNvSpPr txBox="1">
            <a:spLocks noGrp="1"/>
          </p:cNvSpPr>
          <p:nvPr>
            <p:ph type="subTitle" idx="3"/>
          </p:nvPr>
        </p:nvSpPr>
        <p:spPr>
          <a:xfrm>
            <a:off x="626879" y="3313151"/>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263" name="Google Shape;263;p24"/>
          <p:cNvGrpSpPr/>
          <p:nvPr/>
        </p:nvGrpSpPr>
        <p:grpSpPr>
          <a:xfrm>
            <a:off x="5032" y="3942540"/>
            <a:ext cx="8338228" cy="863659"/>
            <a:chOff x="-14600" y="1630542"/>
            <a:chExt cx="8032975" cy="991800"/>
          </a:xfrm>
        </p:grpSpPr>
        <p:sp>
          <p:nvSpPr>
            <p:cNvPr id="264" name="Google Shape;264;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 name="Google Shape;266;p24"/>
          <p:cNvSpPr txBox="1">
            <a:spLocks noGrp="1"/>
          </p:cNvSpPr>
          <p:nvPr>
            <p:ph type="subTitle" idx="4"/>
          </p:nvPr>
        </p:nvSpPr>
        <p:spPr>
          <a:xfrm>
            <a:off x="626879" y="4194439"/>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67" name="Google Shape;267;p24"/>
          <p:cNvSpPr txBox="1">
            <a:spLocks noGrp="1"/>
          </p:cNvSpPr>
          <p:nvPr>
            <p:ph type="subTitle" idx="5"/>
          </p:nvPr>
        </p:nvSpPr>
        <p:spPr>
          <a:xfrm>
            <a:off x="7650886" y="1428355"/>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68" name="Google Shape;268;p24"/>
          <p:cNvSpPr txBox="1">
            <a:spLocks noGrp="1"/>
          </p:cNvSpPr>
          <p:nvPr>
            <p:ph type="subTitle" idx="6"/>
          </p:nvPr>
        </p:nvSpPr>
        <p:spPr>
          <a:xfrm>
            <a:off x="7669799" y="2311361"/>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69" name="Google Shape;269;p24"/>
          <p:cNvSpPr txBox="1">
            <a:spLocks noGrp="1"/>
          </p:cNvSpPr>
          <p:nvPr>
            <p:ph type="subTitle" idx="7"/>
          </p:nvPr>
        </p:nvSpPr>
        <p:spPr>
          <a:xfrm>
            <a:off x="7669799" y="3202105"/>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70" name="Google Shape;270;p24"/>
          <p:cNvSpPr txBox="1">
            <a:spLocks noGrp="1"/>
          </p:cNvSpPr>
          <p:nvPr>
            <p:ph type="subTitle" idx="8"/>
          </p:nvPr>
        </p:nvSpPr>
        <p:spPr>
          <a:xfrm>
            <a:off x="7669799" y="4083393"/>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71" name="Google Shape;271;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sz="1300">
                <a:latin typeface="Calibri"/>
                <a:ea typeface="Calibri"/>
                <a:cs typeface="Calibri"/>
                <a:sym typeface="Calibri"/>
              </a:defRPr>
            </a:lvl1pPr>
            <a:lvl2pPr lvl="1">
              <a:buNone/>
              <a:defRPr sz="1300">
                <a:latin typeface="Calibri"/>
                <a:ea typeface="Calibri"/>
                <a:cs typeface="Calibri"/>
                <a:sym typeface="Calibri"/>
              </a:defRPr>
            </a:lvl2pPr>
            <a:lvl3pPr lvl="2">
              <a:buNone/>
              <a:defRPr sz="1300">
                <a:latin typeface="Calibri"/>
                <a:ea typeface="Calibri"/>
                <a:cs typeface="Calibri"/>
                <a:sym typeface="Calibri"/>
              </a:defRPr>
            </a:lvl3pPr>
            <a:lvl4pPr lvl="3">
              <a:buNone/>
              <a:defRPr sz="1300">
                <a:latin typeface="Calibri"/>
                <a:ea typeface="Calibri"/>
                <a:cs typeface="Calibri"/>
                <a:sym typeface="Calibri"/>
              </a:defRPr>
            </a:lvl4pPr>
            <a:lvl5pPr lvl="4">
              <a:buNone/>
              <a:defRPr sz="1300">
                <a:latin typeface="Calibri"/>
                <a:ea typeface="Calibri"/>
                <a:cs typeface="Calibri"/>
                <a:sym typeface="Calibri"/>
              </a:defRPr>
            </a:lvl5pPr>
            <a:lvl6pPr lvl="5">
              <a:buNone/>
              <a:defRPr sz="1300">
                <a:latin typeface="Calibri"/>
                <a:ea typeface="Calibri"/>
                <a:cs typeface="Calibri"/>
                <a:sym typeface="Calibri"/>
              </a:defRPr>
            </a:lvl6pPr>
            <a:lvl7pPr lvl="6">
              <a:buNone/>
              <a:defRPr sz="1300">
                <a:latin typeface="Calibri"/>
                <a:ea typeface="Calibri"/>
                <a:cs typeface="Calibri"/>
                <a:sym typeface="Calibri"/>
              </a:defRPr>
            </a:lvl7pPr>
            <a:lvl8pPr lvl="7">
              <a:buNone/>
              <a:defRPr sz="1300">
                <a:latin typeface="Calibri"/>
                <a:ea typeface="Calibri"/>
                <a:cs typeface="Calibri"/>
                <a:sym typeface="Calibri"/>
              </a:defRPr>
            </a:lvl8pPr>
            <a:lvl9pPr lvl="8">
              <a:buNone/>
              <a:defRPr sz="1300">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 LIGHT ON DARK">
  <p:cSld name="BLANK_2_1_1">
    <p:spTree>
      <p:nvGrpSpPr>
        <p:cNvPr id="1" name="Shape 272"/>
        <p:cNvGrpSpPr/>
        <p:nvPr/>
      </p:nvGrpSpPr>
      <p:grpSpPr>
        <a:xfrm>
          <a:off x="0" y="0"/>
          <a:ext cx="0" cy="0"/>
          <a:chOff x="0" y="0"/>
          <a:chExt cx="0" cy="0"/>
        </a:xfrm>
      </p:grpSpPr>
      <p:sp>
        <p:nvSpPr>
          <p:cNvPr id="273" name="Google Shape;273;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74" name="Google Shape;274;p25"/>
          <p:cNvSpPr/>
          <p:nvPr/>
        </p:nvSpPr>
        <p:spPr>
          <a:xfrm>
            <a:off x="1043575" y="1623581"/>
            <a:ext cx="1508700" cy="15060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5"/>
          <p:cNvSpPr/>
          <p:nvPr/>
        </p:nvSpPr>
        <p:spPr>
          <a:xfrm>
            <a:off x="3745225" y="1587367"/>
            <a:ext cx="1508700" cy="15060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5"/>
          <p:cNvSpPr/>
          <p:nvPr/>
        </p:nvSpPr>
        <p:spPr>
          <a:xfrm>
            <a:off x="6488425" y="1587367"/>
            <a:ext cx="1508700" cy="15060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5"/>
          <p:cNvSpPr/>
          <p:nvPr/>
        </p:nvSpPr>
        <p:spPr>
          <a:xfrm rot="-8785779">
            <a:off x="2793556" y="2196980"/>
            <a:ext cx="398220" cy="413779"/>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5"/>
          <p:cNvSpPr/>
          <p:nvPr/>
        </p:nvSpPr>
        <p:spPr>
          <a:xfrm rot="-8785779">
            <a:off x="5469142" y="2169774"/>
            <a:ext cx="398220" cy="413779"/>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5"/>
          <p:cNvSpPr txBox="1">
            <a:spLocks noGrp="1"/>
          </p:cNvSpPr>
          <p:nvPr>
            <p:ph type="title"/>
          </p:nvPr>
        </p:nvSpPr>
        <p:spPr>
          <a:xfrm>
            <a:off x="594350" y="208623"/>
            <a:ext cx="7721100" cy="393600"/>
          </a:xfrm>
          <a:prstGeom prst="rect">
            <a:avLst/>
          </a:prstGeom>
        </p:spPr>
        <p:txBody>
          <a:bodyPr spcFirstLastPara="1" wrap="square" lIns="91425" tIns="91425" rIns="91425" bIns="91425" anchor="t" anchorCtr="0">
            <a:noAutofit/>
          </a:bodyPr>
          <a:lstStyle>
            <a:lvl1pPr lvl="0">
              <a:spcBef>
                <a:spcPts val="0"/>
              </a:spcBef>
              <a:spcAft>
                <a:spcPts val="0"/>
              </a:spcAft>
              <a:buNone/>
              <a:defRPr sz="3600" b="1">
                <a:latin typeface="Arial"/>
                <a:ea typeface="Arial"/>
                <a:cs typeface="Arial"/>
                <a:sym typeface="Arial"/>
              </a:defRPr>
            </a:lvl1pPr>
            <a:lvl2pPr lvl="1">
              <a:spcBef>
                <a:spcPts val="0"/>
              </a:spcBef>
              <a:spcAft>
                <a:spcPts val="0"/>
              </a:spcAft>
              <a:buNone/>
              <a:defRPr sz="3600" b="1">
                <a:latin typeface="Arial"/>
                <a:ea typeface="Arial"/>
                <a:cs typeface="Arial"/>
                <a:sym typeface="Arial"/>
              </a:defRPr>
            </a:lvl2pPr>
            <a:lvl3pPr lvl="2">
              <a:spcBef>
                <a:spcPts val="0"/>
              </a:spcBef>
              <a:spcAft>
                <a:spcPts val="0"/>
              </a:spcAft>
              <a:buNone/>
              <a:defRPr sz="3600" b="1">
                <a:latin typeface="Arial"/>
                <a:ea typeface="Arial"/>
                <a:cs typeface="Arial"/>
                <a:sym typeface="Arial"/>
              </a:defRPr>
            </a:lvl3pPr>
            <a:lvl4pPr lvl="3">
              <a:spcBef>
                <a:spcPts val="0"/>
              </a:spcBef>
              <a:spcAft>
                <a:spcPts val="0"/>
              </a:spcAft>
              <a:buNone/>
              <a:defRPr sz="3600" b="1">
                <a:latin typeface="Arial"/>
                <a:ea typeface="Arial"/>
                <a:cs typeface="Arial"/>
                <a:sym typeface="Arial"/>
              </a:defRPr>
            </a:lvl4pPr>
            <a:lvl5pPr lvl="4">
              <a:spcBef>
                <a:spcPts val="0"/>
              </a:spcBef>
              <a:spcAft>
                <a:spcPts val="0"/>
              </a:spcAft>
              <a:buNone/>
              <a:defRPr sz="3600" b="1">
                <a:latin typeface="Arial"/>
                <a:ea typeface="Arial"/>
                <a:cs typeface="Arial"/>
                <a:sym typeface="Arial"/>
              </a:defRPr>
            </a:lvl5pPr>
            <a:lvl6pPr lvl="5">
              <a:spcBef>
                <a:spcPts val="0"/>
              </a:spcBef>
              <a:spcAft>
                <a:spcPts val="0"/>
              </a:spcAft>
              <a:buNone/>
              <a:defRPr sz="3600" b="1">
                <a:latin typeface="Arial"/>
                <a:ea typeface="Arial"/>
                <a:cs typeface="Arial"/>
                <a:sym typeface="Arial"/>
              </a:defRPr>
            </a:lvl6pPr>
            <a:lvl7pPr lvl="6">
              <a:spcBef>
                <a:spcPts val="0"/>
              </a:spcBef>
              <a:spcAft>
                <a:spcPts val="0"/>
              </a:spcAft>
              <a:buNone/>
              <a:defRPr sz="3600" b="1">
                <a:latin typeface="Arial"/>
                <a:ea typeface="Arial"/>
                <a:cs typeface="Arial"/>
                <a:sym typeface="Arial"/>
              </a:defRPr>
            </a:lvl7pPr>
            <a:lvl8pPr lvl="7">
              <a:spcBef>
                <a:spcPts val="0"/>
              </a:spcBef>
              <a:spcAft>
                <a:spcPts val="0"/>
              </a:spcAft>
              <a:buNone/>
              <a:defRPr sz="3600" b="1">
                <a:latin typeface="Arial"/>
                <a:ea typeface="Arial"/>
                <a:cs typeface="Arial"/>
                <a:sym typeface="Arial"/>
              </a:defRPr>
            </a:lvl8pPr>
            <a:lvl9pPr lvl="8" rtl="0">
              <a:spcBef>
                <a:spcPts val="0"/>
              </a:spcBef>
              <a:spcAft>
                <a:spcPts val="0"/>
              </a:spcAft>
              <a:buNone/>
              <a:defRPr sz="3600" b="1">
                <a:latin typeface="Arial"/>
                <a:ea typeface="Arial"/>
                <a:cs typeface="Arial"/>
                <a:sym typeface="Arial"/>
              </a:defRPr>
            </a:lvl9pPr>
          </a:lstStyle>
          <a:p>
            <a:endParaRPr/>
          </a:p>
        </p:txBody>
      </p:sp>
      <p:sp>
        <p:nvSpPr>
          <p:cNvPr id="280" name="Google Shape;280;p25"/>
          <p:cNvSpPr txBox="1">
            <a:spLocks noGrp="1"/>
          </p:cNvSpPr>
          <p:nvPr>
            <p:ph type="subTitle" idx="1"/>
          </p:nvPr>
        </p:nvSpPr>
        <p:spPr>
          <a:xfrm>
            <a:off x="447475" y="3218138"/>
            <a:ext cx="2700900" cy="437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
        <p:nvSpPr>
          <p:cNvPr id="281" name="Google Shape;281;p25"/>
          <p:cNvSpPr txBox="1">
            <a:spLocks noGrp="1"/>
          </p:cNvSpPr>
          <p:nvPr>
            <p:ph type="subTitle" idx="2"/>
          </p:nvPr>
        </p:nvSpPr>
        <p:spPr>
          <a:xfrm>
            <a:off x="3149125" y="3218138"/>
            <a:ext cx="2700900" cy="437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
        <p:nvSpPr>
          <p:cNvPr id="282" name="Google Shape;282;p25"/>
          <p:cNvSpPr txBox="1">
            <a:spLocks noGrp="1"/>
          </p:cNvSpPr>
          <p:nvPr>
            <p:ph type="subTitle" idx="3"/>
          </p:nvPr>
        </p:nvSpPr>
        <p:spPr>
          <a:xfrm>
            <a:off x="5892325" y="3218138"/>
            <a:ext cx="2700900" cy="437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 LIGHT ON DARK">
  <p:cSld name="BLANK_2_1_1_2">
    <p:spTree>
      <p:nvGrpSpPr>
        <p:cNvPr id="1" name="Shape 283"/>
        <p:cNvGrpSpPr/>
        <p:nvPr/>
      </p:nvGrpSpPr>
      <p:grpSpPr>
        <a:xfrm>
          <a:off x="0" y="0"/>
          <a:ext cx="0" cy="0"/>
          <a:chOff x="0" y="0"/>
          <a:chExt cx="0" cy="0"/>
        </a:xfrm>
      </p:grpSpPr>
      <p:sp>
        <p:nvSpPr>
          <p:cNvPr id="284" name="Google Shape;284;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85" name="Google Shape;285;p26"/>
          <p:cNvSpPr txBox="1">
            <a:spLocks noGrp="1"/>
          </p:cNvSpPr>
          <p:nvPr>
            <p:ph type="title"/>
          </p:nvPr>
        </p:nvSpPr>
        <p:spPr>
          <a:xfrm>
            <a:off x="439350" y="7627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cxnSp>
        <p:nvCxnSpPr>
          <p:cNvPr id="286" name="Google Shape;286;p26"/>
          <p:cNvCxnSpPr/>
          <p:nvPr/>
        </p:nvCxnSpPr>
        <p:spPr>
          <a:xfrm>
            <a:off x="554700" y="904682"/>
            <a:ext cx="7230000" cy="0"/>
          </a:xfrm>
          <a:prstGeom prst="straightConnector1">
            <a:avLst/>
          </a:prstGeom>
          <a:noFill/>
          <a:ln w="19050" cap="flat" cmpd="sng">
            <a:solidFill>
              <a:srgbClr val="FFFFFF"/>
            </a:solidFill>
            <a:prstDash val="solid"/>
            <a:round/>
            <a:headEnd type="none" w="med" len="med"/>
            <a:tailEnd type="none" w="med" len="med"/>
          </a:ln>
        </p:spPr>
      </p:cxnSp>
      <p:sp>
        <p:nvSpPr>
          <p:cNvPr id="287" name="Google Shape;287;p26"/>
          <p:cNvSpPr txBox="1">
            <a:spLocks noGrp="1"/>
          </p:cNvSpPr>
          <p:nvPr>
            <p:ph type="subTitle" idx="1"/>
          </p:nvPr>
        </p:nvSpPr>
        <p:spPr>
          <a:xfrm>
            <a:off x="439350" y="874150"/>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FAFFF"/>
                </a:solidFill>
                <a:latin typeface="Arial"/>
                <a:ea typeface="Arial"/>
                <a:cs typeface="Arial"/>
                <a:sym typeface="Arial"/>
              </a:defRPr>
            </a:lvl1pPr>
            <a:lvl2pPr lvl="1" rtl="0">
              <a:spcBef>
                <a:spcPts val="1600"/>
              </a:spcBef>
              <a:spcAft>
                <a:spcPts val="0"/>
              </a:spcAft>
              <a:buNone/>
              <a:defRPr sz="2400" b="1" i="1">
                <a:solidFill>
                  <a:srgbClr val="0FAFFF"/>
                </a:solidFill>
                <a:latin typeface="Arial"/>
                <a:ea typeface="Arial"/>
                <a:cs typeface="Arial"/>
                <a:sym typeface="Arial"/>
              </a:defRPr>
            </a:lvl2pPr>
            <a:lvl3pPr lvl="2" rtl="0">
              <a:spcBef>
                <a:spcPts val="1600"/>
              </a:spcBef>
              <a:spcAft>
                <a:spcPts val="0"/>
              </a:spcAft>
              <a:buNone/>
              <a:defRPr sz="2400" b="1" i="1">
                <a:solidFill>
                  <a:srgbClr val="0FAFFF"/>
                </a:solidFill>
                <a:latin typeface="Arial"/>
                <a:ea typeface="Arial"/>
                <a:cs typeface="Arial"/>
                <a:sym typeface="Arial"/>
              </a:defRPr>
            </a:lvl3pPr>
            <a:lvl4pPr lvl="3" rtl="0">
              <a:spcBef>
                <a:spcPts val="1600"/>
              </a:spcBef>
              <a:spcAft>
                <a:spcPts val="0"/>
              </a:spcAft>
              <a:buNone/>
              <a:defRPr sz="2400" b="1" i="1">
                <a:solidFill>
                  <a:srgbClr val="0FAFFF"/>
                </a:solidFill>
                <a:latin typeface="Arial"/>
                <a:ea typeface="Arial"/>
                <a:cs typeface="Arial"/>
                <a:sym typeface="Arial"/>
              </a:defRPr>
            </a:lvl4pPr>
            <a:lvl5pPr lvl="4" rtl="0">
              <a:spcBef>
                <a:spcPts val="1600"/>
              </a:spcBef>
              <a:spcAft>
                <a:spcPts val="0"/>
              </a:spcAft>
              <a:buNone/>
              <a:defRPr sz="2400" b="1" i="1">
                <a:solidFill>
                  <a:srgbClr val="0FAFFF"/>
                </a:solidFill>
                <a:latin typeface="Arial"/>
                <a:ea typeface="Arial"/>
                <a:cs typeface="Arial"/>
                <a:sym typeface="Arial"/>
              </a:defRPr>
            </a:lvl5pPr>
            <a:lvl6pPr lvl="5" rtl="0">
              <a:spcBef>
                <a:spcPts val="1600"/>
              </a:spcBef>
              <a:spcAft>
                <a:spcPts val="0"/>
              </a:spcAft>
              <a:buNone/>
              <a:defRPr sz="2400" b="1" i="1">
                <a:solidFill>
                  <a:srgbClr val="0FAFFF"/>
                </a:solidFill>
                <a:latin typeface="Arial"/>
                <a:ea typeface="Arial"/>
                <a:cs typeface="Arial"/>
                <a:sym typeface="Arial"/>
              </a:defRPr>
            </a:lvl6pPr>
            <a:lvl7pPr lvl="6" rtl="0">
              <a:spcBef>
                <a:spcPts val="1600"/>
              </a:spcBef>
              <a:spcAft>
                <a:spcPts val="0"/>
              </a:spcAft>
              <a:buNone/>
              <a:defRPr sz="2400" b="1" i="1">
                <a:solidFill>
                  <a:srgbClr val="0FAFFF"/>
                </a:solidFill>
                <a:latin typeface="Arial"/>
                <a:ea typeface="Arial"/>
                <a:cs typeface="Arial"/>
                <a:sym typeface="Arial"/>
              </a:defRPr>
            </a:lvl7pPr>
            <a:lvl8pPr lvl="7" rtl="0">
              <a:spcBef>
                <a:spcPts val="1600"/>
              </a:spcBef>
              <a:spcAft>
                <a:spcPts val="0"/>
              </a:spcAft>
              <a:buNone/>
              <a:defRPr sz="2400" b="1" i="1">
                <a:solidFill>
                  <a:srgbClr val="0FAFFF"/>
                </a:solidFill>
                <a:latin typeface="Arial"/>
                <a:ea typeface="Arial"/>
                <a:cs typeface="Arial"/>
                <a:sym typeface="Arial"/>
              </a:defRPr>
            </a:lvl8pPr>
            <a:lvl9pPr lvl="8" rtl="0">
              <a:spcBef>
                <a:spcPts val="1600"/>
              </a:spcBef>
              <a:spcAft>
                <a:spcPts val="1600"/>
              </a:spcAft>
              <a:buNone/>
              <a:defRPr sz="2400" b="1" i="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 DARK ON LIGHT">
  <p:cSld name="BLANK_2_1_1_1">
    <p:bg>
      <p:bgPr>
        <a:solidFill>
          <a:srgbClr val="FFFFFF"/>
        </a:solidFill>
        <a:effectLst/>
      </p:bgPr>
    </p:bg>
    <p:spTree>
      <p:nvGrpSpPr>
        <p:cNvPr id="1" name="Shape 288"/>
        <p:cNvGrpSpPr/>
        <p:nvPr/>
      </p:nvGrpSpPr>
      <p:grpSpPr>
        <a:xfrm>
          <a:off x="0" y="0"/>
          <a:ext cx="0" cy="0"/>
          <a:chOff x="0" y="0"/>
          <a:chExt cx="0" cy="0"/>
        </a:xfrm>
      </p:grpSpPr>
      <p:sp>
        <p:nvSpPr>
          <p:cNvPr id="289" name="Google Shape;289;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90" name="Google Shape;290;p27"/>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291" name="Google Shape;291;p27"/>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292" name="Google Shape;292;p27"/>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mall Title Only - DARK ON LIGHT">
  <p:cSld name="BLANK_2_1_1_1_1">
    <p:bg>
      <p:bgPr>
        <a:solidFill>
          <a:srgbClr val="FFFFFF"/>
        </a:solidFill>
        <a:effectLst/>
      </p:bgPr>
    </p:bg>
    <p:spTree>
      <p:nvGrpSpPr>
        <p:cNvPr id="1" name="Shape 293"/>
        <p:cNvGrpSpPr/>
        <p:nvPr/>
      </p:nvGrpSpPr>
      <p:grpSpPr>
        <a:xfrm>
          <a:off x="0" y="0"/>
          <a:ext cx="0" cy="0"/>
          <a:chOff x="0" y="0"/>
          <a:chExt cx="0" cy="0"/>
        </a:xfrm>
      </p:grpSpPr>
      <p:sp>
        <p:nvSpPr>
          <p:cNvPr id="294" name="Google Shape;294;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95" name="Google Shape;295;p28"/>
          <p:cNvSpPr txBox="1">
            <a:spLocks noGrp="1"/>
          </p:cNvSpPr>
          <p:nvPr>
            <p:ph type="title"/>
          </p:nvPr>
        </p:nvSpPr>
        <p:spPr>
          <a:xfrm>
            <a:off x="439350" y="-53167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4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296" name="Google Shape;296;p28"/>
          <p:cNvCxnSpPr/>
          <p:nvPr/>
        </p:nvCxnSpPr>
        <p:spPr>
          <a:xfrm>
            <a:off x="554700" y="295082"/>
            <a:ext cx="8264400" cy="0"/>
          </a:xfrm>
          <a:prstGeom prst="straightConnector1">
            <a:avLst/>
          </a:prstGeom>
          <a:noFill/>
          <a:ln w="19050" cap="flat" cmpd="sng">
            <a:solidFill>
              <a:srgbClr val="000000"/>
            </a:solidFill>
            <a:prstDash val="solid"/>
            <a:round/>
            <a:headEnd type="none" w="med" len="med"/>
            <a:tailEnd type="none" w="med" len="med"/>
          </a:ln>
        </p:spPr>
      </p:cxnSp>
      <p:sp>
        <p:nvSpPr>
          <p:cNvPr id="297" name="Google Shape;297;p28"/>
          <p:cNvSpPr txBox="1">
            <a:spLocks noGrp="1"/>
          </p:cNvSpPr>
          <p:nvPr>
            <p:ph type="subTitle" idx="1"/>
          </p:nvPr>
        </p:nvSpPr>
        <p:spPr>
          <a:xfrm>
            <a:off x="439350" y="261225"/>
            <a:ext cx="72300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mall Title Only - Tab corner">
  <p:cSld name="BLANK_2_1_1_1_1_1_1">
    <p:bg>
      <p:bgPr>
        <a:solidFill>
          <a:srgbClr val="FFFFFF"/>
        </a:solidFill>
        <a:effectLst/>
      </p:bgPr>
    </p:bg>
    <p:spTree>
      <p:nvGrpSpPr>
        <p:cNvPr id="1" name="Shape 298"/>
        <p:cNvGrpSpPr/>
        <p:nvPr/>
      </p:nvGrpSpPr>
      <p:grpSpPr>
        <a:xfrm>
          <a:off x="0" y="0"/>
          <a:ext cx="0" cy="0"/>
          <a:chOff x="0" y="0"/>
          <a:chExt cx="0" cy="0"/>
        </a:xfrm>
      </p:grpSpPr>
      <p:grpSp>
        <p:nvGrpSpPr>
          <p:cNvPr id="299" name="Google Shape;299;p29"/>
          <p:cNvGrpSpPr/>
          <p:nvPr/>
        </p:nvGrpSpPr>
        <p:grpSpPr>
          <a:xfrm>
            <a:off x="-4750" y="-3775"/>
            <a:ext cx="2794200" cy="317525"/>
            <a:chOff x="-4750" y="-3775"/>
            <a:chExt cx="2794200" cy="317525"/>
          </a:xfrm>
        </p:grpSpPr>
        <p:sp>
          <p:nvSpPr>
            <p:cNvPr id="300" name="Google Shape;300;p29"/>
            <p:cNvSpPr/>
            <p:nvPr/>
          </p:nvSpPr>
          <p:spPr>
            <a:xfrm>
              <a:off x="2610350" y="144850"/>
              <a:ext cx="179100" cy="168900"/>
            </a:xfrm>
            <a:prstGeom prst="rect">
              <a:avLst/>
            </a:prstGeom>
            <a:solidFill>
              <a:srgbClr val="0579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1" name="Google Shape;301;p29"/>
            <p:cNvSpPr txBox="1"/>
            <p:nvPr/>
          </p:nvSpPr>
          <p:spPr>
            <a:xfrm>
              <a:off x="-4750" y="-3775"/>
              <a:ext cx="2619900" cy="317400"/>
            </a:xfrm>
            <a:prstGeom prst="rect">
              <a:avLst/>
            </a:prstGeom>
            <a:solidFill>
              <a:srgbClr val="057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9"/>
            <p:cNvSpPr/>
            <p:nvPr/>
          </p:nvSpPr>
          <p:spPr>
            <a:xfrm>
              <a:off x="2615100" y="-3775"/>
              <a:ext cx="174300" cy="148500"/>
            </a:xfrm>
            <a:prstGeom prst="rtTriangle">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 name="Google Shape;303;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04" name="Google Shape;304;p29"/>
          <p:cNvSpPr txBox="1">
            <a:spLocks noGrp="1"/>
          </p:cNvSpPr>
          <p:nvPr>
            <p:ph type="title"/>
          </p:nvPr>
        </p:nvSpPr>
        <p:spPr>
          <a:xfrm>
            <a:off x="13025" y="-800"/>
            <a:ext cx="3280800" cy="295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b="1">
                <a:solidFill>
                  <a:srgbClr val="FFFFFF"/>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 White">
  <p:cSld name="BLANK_1">
    <p:bg>
      <p:bgPr>
        <a:solidFill>
          <a:srgbClr val="FFFFFF"/>
        </a:solidFill>
        <a:effectLst/>
      </p:bgPr>
    </p:bg>
    <p:spTree>
      <p:nvGrpSpPr>
        <p:cNvPr id="1" name="Shape 305"/>
        <p:cNvGrpSpPr/>
        <p:nvPr/>
      </p:nvGrpSpPr>
      <p:grpSpPr>
        <a:xfrm>
          <a:off x="0" y="0"/>
          <a:ext cx="0" cy="0"/>
          <a:chOff x="0" y="0"/>
          <a:chExt cx="0" cy="0"/>
        </a:xfrm>
      </p:grpSpPr>
      <p:sp>
        <p:nvSpPr>
          <p:cNvPr id="306" name="Google Shape;306;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END DECK">
  <p:cSld name="BLANK_1_1">
    <p:bg>
      <p:bgPr>
        <a:solidFill>
          <a:srgbClr val="FFFFFF"/>
        </a:solidFill>
        <a:effectLst/>
      </p:bgPr>
    </p:bg>
    <p:spTree>
      <p:nvGrpSpPr>
        <p:cNvPr id="1" name="Shape 307"/>
        <p:cNvGrpSpPr/>
        <p:nvPr/>
      </p:nvGrpSpPr>
      <p:grpSpPr>
        <a:xfrm>
          <a:off x="0" y="0"/>
          <a:ext cx="0" cy="0"/>
          <a:chOff x="0" y="0"/>
          <a:chExt cx="0" cy="0"/>
        </a:xfrm>
      </p:grpSpPr>
      <p:sp>
        <p:nvSpPr>
          <p:cNvPr id="308" name="Google Shape;308;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309" name="Google Shape;309;p31" title="Blue GSA Starmark Logo"/>
          <p:cNvPicPr preferRelativeResize="0"/>
          <p:nvPr/>
        </p:nvPicPr>
        <p:blipFill>
          <a:blip r:embed="rId2">
            <a:alphaModFix/>
          </a:blip>
          <a:stretch>
            <a:fillRect/>
          </a:stretch>
        </p:blipFill>
        <p:spPr>
          <a:xfrm>
            <a:off x="3681665" y="1768041"/>
            <a:ext cx="1780669" cy="1607418"/>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ullets - LIGHT ON DARK - 2 COLUMNS" type="tx">
  <p:cSld name="TITLE_AND_BODY">
    <p:spTree>
      <p:nvGrpSpPr>
        <p:cNvPr id="1" name="Shape 26"/>
        <p:cNvGrpSpPr/>
        <p:nvPr/>
      </p:nvGrpSpPr>
      <p:grpSpPr>
        <a:xfrm>
          <a:off x="0" y="0"/>
          <a:ext cx="0" cy="0"/>
          <a:chOff x="0" y="0"/>
          <a:chExt cx="0" cy="0"/>
        </a:xfrm>
      </p:grpSpPr>
      <p:sp>
        <p:nvSpPr>
          <p:cNvPr id="27" name="Google Shape;27;p4"/>
          <p:cNvSpPr txBox="1">
            <a:spLocks noGrp="1"/>
          </p:cNvSpPr>
          <p:nvPr>
            <p:ph type="sldNum" idx="12"/>
          </p:nvPr>
        </p:nvSpPr>
        <p:spPr>
          <a:xfrm>
            <a:off x="8091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8" name="Google Shape;28;p4"/>
          <p:cNvSpPr txBox="1">
            <a:spLocks noGrp="1"/>
          </p:cNvSpPr>
          <p:nvPr>
            <p:ph type="body" idx="1"/>
          </p:nvPr>
        </p:nvSpPr>
        <p:spPr>
          <a:xfrm>
            <a:off x="357800" y="1591706"/>
            <a:ext cx="36774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FAFFF"/>
              </a:buClr>
              <a:buSzPts val="2200"/>
              <a:buFont typeface="Arial"/>
              <a:buChar char="●"/>
              <a:defRPr sz="2200" b="1">
                <a:solidFill>
                  <a:srgbClr val="FFFFFF"/>
                </a:solidFill>
                <a:latin typeface="Arial"/>
                <a:ea typeface="Arial"/>
                <a:cs typeface="Arial"/>
                <a:sym typeface="Arial"/>
              </a:defRPr>
            </a:lvl1pPr>
            <a:lvl2pPr marL="914400" lvl="1"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2pPr>
            <a:lvl3pPr marL="1371600" lvl="2"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3pPr>
            <a:lvl4pPr marL="1828800" lvl="3"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4pPr>
            <a:lvl5pPr marL="2286000" lvl="4"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5pPr>
            <a:lvl6pPr marL="2743200" lvl="5"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6pPr>
            <a:lvl7pPr marL="3200400" lvl="6"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7pPr>
            <a:lvl8pPr marL="3657600" lvl="7"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8pPr>
            <a:lvl9pPr marL="4114800" lvl="8" indent="-368300" rtl="0">
              <a:lnSpc>
                <a:spcPct val="100000"/>
              </a:lnSpc>
              <a:spcBef>
                <a:spcPts val="800"/>
              </a:spcBef>
              <a:spcAft>
                <a:spcPts val="800"/>
              </a:spcAft>
              <a:buClr>
                <a:srgbClr val="0FAFFF"/>
              </a:buClr>
              <a:buSzPts val="2200"/>
              <a:buFont typeface="Arial"/>
              <a:buChar char="■"/>
              <a:defRPr sz="2200" b="1">
                <a:solidFill>
                  <a:srgbClr val="FFFFFF"/>
                </a:solidFill>
                <a:latin typeface="Arial"/>
                <a:ea typeface="Arial"/>
                <a:cs typeface="Arial"/>
                <a:sym typeface="Arial"/>
              </a:defRPr>
            </a:lvl9pPr>
          </a:lstStyle>
          <a:p>
            <a:endParaRPr/>
          </a:p>
        </p:txBody>
      </p:sp>
      <p:sp>
        <p:nvSpPr>
          <p:cNvPr id="29" name="Google Shape;29;p4"/>
          <p:cNvSpPr txBox="1">
            <a:spLocks noGrp="1"/>
          </p:cNvSpPr>
          <p:nvPr>
            <p:ph type="body" idx="2"/>
          </p:nvPr>
        </p:nvSpPr>
        <p:spPr>
          <a:xfrm>
            <a:off x="4244000" y="1591700"/>
            <a:ext cx="38475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FAFFF"/>
              </a:buClr>
              <a:buSzPts val="2200"/>
              <a:buFont typeface="Arial"/>
              <a:buChar char="●"/>
              <a:defRPr sz="2200" b="1">
                <a:solidFill>
                  <a:srgbClr val="FFFFFF"/>
                </a:solidFill>
                <a:latin typeface="Arial"/>
                <a:ea typeface="Arial"/>
                <a:cs typeface="Arial"/>
                <a:sym typeface="Arial"/>
              </a:defRPr>
            </a:lvl1pPr>
            <a:lvl2pPr marL="914400" lvl="1"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2pPr>
            <a:lvl3pPr marL="1371600" lvl="2"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3pPr>
            <a:lvl4pPr marL="1828800" lvl="3"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4pPr>
            <a:lvl5pPr marL="2286000" lvl="4"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5pPr>
            <a:lvl6pPr marL="2743200" lvl="5"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6pPr>
            <a:lvl7pPr marL="3200400" lvl="6"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7pPr>
            <a:lvl8pPr marL="3657600" lvl="7"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8pPr>
            <a:lvl9pPr marL="4114800" lvl="8" indent="-368300" rtl="0">
              <a:lnSpc>
                <a:spcPct val="100000"/>
              </a:lnSpc>
              <a:spcBef>
                <a:spcPts val="800"/>
              </a:spcBef>
              <a:spcAft>
                <a:spcPts val="800"/>
              </a:spcAft>
              <a:buClr>
                <a:srgbClr val="0FAFFF"/>
              </a:buClr>
              <a:buSzPts val="2200"/>
              <a:buFont typeface="Arial"/>
              <a:buChar char="■"/>
              <a:defRPr sz="2200" b="1">
                <a:solidFill>
                  <a:srgbClr val="FFFFFF"/>
                </a:solidFill>
                <a:latin typeface="Arial"/>
                <a:ea typeface="Arial"/>
                <a:cs typeface="Arial"/>
                <a:sym typeface="Arial"/>
              </a:defRPr>
            </a:lvl9pPr>
          </a:lstStyle>
          <a:p>
            <a:endParaRPr/>
          </a:p>
        </p:txBody>
      </p:sp>
      <p:sp>
        <p:nvSpPr>
          <p:cNvPr id="30" name="Google Shape;30;p4"/>
          <p:cNvSpPr/>
          <p:nvPr/>
        </p:nvSpPr>
        <p:spPr>
          <a:xfrm>
            <a:off x="8855775" y="-11175"/>
            <a:ext cx="310500" cy="5169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31" name="Google Shape;31;p4"/>
          <p:cNvCxnSpPr/>
          <p:nvPr/>
        </p:nvCxnSpPr>
        <p:spPr>
          <a:xfrm>
            <a:off x="8780225" y="0"/>
            <a:ext cx="0" cy="5148000"/>
          </a:xfrm>
          <a:prstGeom prst="straightConnector1">
            <a:avLst/>
          </a:prstGeom>
          <a:noFill/>
          <a:ln w="76200" cap="flat" cmpd="sng">
            <a:solidFill>
              <a:srgbClr val="0FAFFF"/>
            </a:solidFill>
            <a:prstDash val="solid"/>
            <a:round/>
            <a:headEnd type="none" w="med" len="med"/>
            <a:tailEnd type="none" w="med" len="med"/>
          </a:ln>
        </p:spPr>
      </p:cxnSp>
      <p:cxnSp>
        <p:nvCxnSpPr>
          <p:cNvPr id="32" name="Google Shape;32;p4"/>
          <p:cNvCxnSpPr/>
          <p:nvPr/>
        </p:nvCxnSpPr>
        <p:spPr>
          <a:xfrm>
            <a:off x="8698721" y="0"/>
            <a:ext cx="0" cy="5148000"/>
          </a:xfrm>
          <a:prstGeom prst="straightConnector1">
            <a:avLst/>
          </a:prstGeom>
          <a:noFill/>
          <a:ln w="28575" cap="flat" cmpd="sng">
            <a:solidFill>
              <a:srgbClr val="0FAFFF"/>
            </a:solidFill>
            <a:prstDash val="solid"/>
            <a:round/>
            <a:headEnd type="none" w="med" len="med"/>
            <a:tailEnd type="none" w="med" len="med"/>
          </a:ln>
        </p:spPr>
      </p:cxnSp>
      <p:sp>
        <p:nvSpPr>
          <p:cNvPr id="33" name="Google Shape;33;p4" title="Vertical blue banner with GSA OGP title"/>
          <p:cNvSpPr txBox="1"/>
          <p:nvPr/>
        </p:nvSpPr>
        <p:spPr>
          <a:xfrm rot="5400000">
            <a:off x="6444323" y="2277113"/>
            <a:ext cx="5143500" cy="57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003C71"/>
                </a:solidFill>
              </a:rPr>
              <a:t>G S A     O F F I C E    O F    G O V E R N M E N T - W I D E     P O L I C Y </a:t>
            </a:r>
            <a:endParaRPr sz="1100" b="1">
              <a:solidFill>
                <a:srgbClr val="003C71"/>
              </a:solidFill>
            </a:endParaRPr>
          </a:p>
        </p:txBody>
      </p:sp>
      <p:cxnSp>
        <p:nvCxnSpPr>
          <p:cNvPr id="34" name="Google Shape;34;p4"/>
          <p:cNvCxnSpPr/>
          <p:nvPr/>
        </p:nvCxnSpPr>
        <p:spPr>
          <a:xfrm>
            <a:off x="554700" y="904682"/>
            <a:ext cx="7230000" cy="0"/>
          </a:xfrm>
          <a:prstGeom prst="straightConnector1">
            <a:avLst/>
          </a:prstGeom>
          <a:noFill/>
          <a:ln w="19050" cap="flat" cmpd="sng">
            <a:solidFill>
              <a:srgbClr val="FFFFFF"/>
            </a:solidFill>
            <a:prstDash val="solid"/>
            <a:round/>
            <a:headEnd type="none" w="med" len="med"/>
            <a:tailEnd type="none" w="med" len="med"/>
          </a:ln>
        </p:spPr>
      </p:cxnSp>
      <p:sp>
        <p:nvSpPr>
          <p:cNvPr id="35" name="Google Shape;35;p4"/>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sp>
        <p:nvSpPr>
          <p:cNvPr id="36" name="Google Shape;36;p4"/>
          <p:cNvSpPr txBox="1">
            <a:spLocks noGrp="1"/>
          </p:cNvSpPr>
          <p:nvPr>
            <p:ph type="subTitle" idx="3"/>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FAFFF"/>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14"/>
        <p:cNvGrpSpPr/>
        <p:nvPr/>
      </p:nvGrpSpPr>
      <p:grpSpPr>
        <a:xfrm>
          <a:off x="0" y="0"/>
          <a:ext cx="0" cy="0"/>
          <a:chOff x="0" y="0"/>
          <a:chExt cx="0" cy="0"/>
        </a:xfrm>
      </p:grpSpPr>
      <p:sp>
        <p:nvSpPr>
          <p:cNvPr id="315" name="Google Shape;315;p33"/>
          <p:cNvSpPr txBox="1">
            <a:spLocks noGrp="1"/>
          </p:cNvSpPr>
          <p:nvPr>
            <p:ph type="ctrTitle"/>
          </p:nvPr>
        </p:nvSpPr>
        <p:spPr>
          <a:xfrm>
            <a:off x="311708" y="744575"/>
            <a:ext cx="8520600" cy="2052600"/>
          </a:xfrm>
          <a:prstGeom prst="rect">
            <a:avLst/>
          </a:prstGeom>
        </p:spPr>
        <p:txBody>
          <a:bodyPr spcFirstLastPara="1" wrap="square" lIns="91525" tIns="91525" rIns="91525" bIns="915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16" name="Google Shape;316;p33"/>
          <p:cNvSpPr txBox="1">
            <a:spLocks noGrp="1"/>
          </p:cNvSpPr>
          <p:nvPr>
            <p:ph type="subTitle" idx="1"/>
          </p:nvPr>
        </p:nvSpPr>
        <p:spPr>
          <a:xfrm>
            <a:off x="311700" y="2834125"/>
            <a:ext cx="8520600" cy="792600"/>
          </a:xfrm>
          <a:prstGeom prst="rect">
            <a:avLst/>
          </a:prstGeom>
        </p:spPr>
        <p:txBody>
          <a:bodyPr spcFirstLastPara="1" wrap="square" lIns="91525" tIns="91525" rIns="91525" bIns="915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17" name="Google Shape;317;p33"/>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8"/>
        <p:cNvGrpSpPr/>
        <p:nvPr/>
      </p:nvGrpSpPr>
      <p:grpSpPr>
        <a:xfrm>
          <a:off x="0" y="0"/>
          <a:ext cx="0" cy="0"/>
          <a:chOff x="0" y="0"/>
          <a:chExt cx="0" cy="0"/>
        </a:xfrm>
      </p:grpSpPr>
      <p:sp>
        <p:nvSpPr>
          <p:cNvPr id="319" name="Google Shape;319;p34"/>
          <p:cNvSpPr txBox="1">
            <a:spLocks noGrp="1"/>
          </p:cNvSpPr>
          <p:nvPr>
            <p:ph type="title"/>
          </p:nvPr>
        </p:nvSpPr>
        <p:spPr>
          <a:xfrm>
            <a:off x="311700" y="2150850"/>
            <a:ext cx="8520600" cy="841800"/>
          </a:xfrm>
          <a:prstGeom prst="rect">
            <a:avLst/>
          </a:prstGeom>
        </p:spPr>
        <p:txBody>
          <a:bodyPr spcFirstLastPara="1" wrap="square" lIns="91525" tIns="91525" rIns="91525" bIns="915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20" name="Google Shape;320;p34"/>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1"/>
        <p:cNvGrpSpPr/>
        <p:nvPr/>
      </p:nvGrpSpPr>
      <p:grpSpPr>
        <a:xfrm>
          <a:off x="0" y="0"/>
          <a:ext cx="0" cy="0"/>
          <a:chOff x="0" y="0"/>
          <a:chExt cx="0" cy="0"/>
        </a:xfrm>
      </p:grpSpPr>
      <p:sp>
        <p:nvSpPr>
          <p:cNvPr id="322" name="Google Shape;322;p35"/>
          <p:cNvSpPr txBox="1">
            <a:spLocks noGrp="1"/>
          </p:cNvSpPr>
          <p:nvPr>
            <p:ph type="title"/>
          </p:nvPr>
        </p:nvSpPr>
        <p:spPr>
          <a:xfrm>
            <a:off x="311700" y="445025"/>
            <a:ext cx="8520600" cy="572700"/>
          </a:xfrm>
          <a:prstGeom prst="rect">
            <a:avLst/>
          </a:prstGeom>
        </p:spPr>
        <p:txBody>
          <a:bodyPr spcFirstLastPara="1" wrap="square" lIns="91525" tIns="91525" rIns="91525" bIns="915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3" name="Google Shape;323;p35"/>
          <p:cNvSpPr txBox="1">
            <a:spLocks noGrp="1"/>
          </p:cNvSpPr>
          <p:nvPr>
            <p:ph type="body" idx="1"/>
          </p:nvPr>
        </p:nvSpPr>
        <p:spPr>
          <a:xfrm>
            <a:off x="311700" y="1152475"/>
            <a:ext cx="8520600" cy="3416400"/>
          </a:xfrm>
          <a:prstGeom prst="rect">
            <a:avLst/>
          </a:prstGeom>
        </p:spPr>
        <p:txBody>
          <a:bodyPr spcFirstLastPara="1" wrap="square" lIns="91525" tIns="91525" rIns="91525" bIns="915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24" name="Google Shape;324;p35"/>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5"/>
        <p:cNvGrpSpPr/>
        <p:nvPr/>
      </p:nvGrpSpPr>
      <p:grpSpPr>
        <a:xfrm>
          <a:off x="0" y="0"/>
          <a:ext cx="0" cy="0"/>
          <a:chOff x="0" y="0"/>
          <a:chExt cx="0" cy="0"/>
        </a:xfrm>
      </p:grpSpPr>
      <p:sp>
        <p:nvSpPr>
          <p:cNvPr id="326" name="Google Shape;326;p36"/>
          <p:cNvSpPr txBox="1">
            <a:spLocks noGrp="1"/>
          </p:cNvSpPr>
          <p:nvPr>
            <p:ph type="title"/>
          </p:nvPr>
        </p:nvSpPr>
        <p:spPr>
          <a:xfrm>
            <a:off x="311700" y="445025"/>
            <a:ext cx="8520600" cy="572700"/>
          </a:xfrm>
          <a:prstGeom prst="rect">
            <a:avLst/>
          </a:prstGeom>
        </p:spPr>
        <p:txBody>
          <a:bodyPr spcFirstLastPara="1" wrap="square" lIns="91525" tIns="91525" rIns="91525" bIns="915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7" name="Google Shape;327;p36"/>
          <p:cNvSpPr txBox="1">
            <a:spLocks noGrp="1"/>
          </p:cNvSpPr>
          <p:nvPr>
            <p:ph type="body" idx="1"/>
          </p:nvPr>
        </p:nvSpPr>
        <p:spPr>
          <a:xfrm>
            <a:off x="311700" y="1152475"/>
            <a:ext cx="3999900" cy="3416400"/>
          </a:xfrm>
          <a:prstGeom prst="rect">
            <a:avLst/>
          </a:prstGeom>
        </p:spPr>
        <p:txBody>
          <a:bodyPr spcFirstLastPara="1" wrap="square" lIns="91525" tIns="91525" rIns="91525" bIns="915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28" name="Google Shape;328;p36"/>
          <p:cNvSpPr txBox="1">
            <a:spLocks noGrp="1"/>
          </p:cNvSpPr>
          <p:nvPr>
            <p:ph type="body" idx="2"/>
          </p:nvPr>
        </p:nvSpPr>
        <p:spPr>
          <a:xfrm>
            <a:off x="4832400" y="1152475"/>
            <a:ext cx="3999900" cy="3416400"/>
          </a:xfrm>
          <a:prstGeom prst="rect">
            <a:avLst/>
          </a:prstGeom>
        </p:spPr>
        <p:txBody>
          <a:bodyPr spcFirstLastPara="1" wrap="square" lIns="91525" tIns="91525" rIns="91525" bIns="915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29" name="Google Shape;329;p36"/>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0"/>
        <p:cNvGrpSpPr/>
        <p:nvPr/>
      </p:nvGrpSpPr>
      <p:grpSpPr>
        <a:xfrm>
          <a:off x="0" y="0"/>
          <a:ext cx="0" cy="0"/>
          <a:chOff x="0" y="0"/>
          <a:chExt cx="0" cy="0"/>
        </a:xfrm>
      </p:grpSpPr>
      <p:sp>
        <p:nvSpPr>
          <p:cNvPr id="331" name="Google Shape;331;p37"/>
          <p:cNvSpPr txBox="1">
            <a:spLocks noGrp="1"/>
          </p:cNvSpPr>
          <p:nvPr>
            <p:ph type="title"/>
          </p:nvPr>
        </p:nvSpPr>
        <p:spPr>
          <a:xfrm>
            <a:off x="311700" y="445025"/>
            <a:ext cx="8520600" cy="572700"/>
          </a:xfrm>
          <a:prstGeom prst="rect">
            <a:avLst/>
          </a:prstGeom>
        </p:spPr>
        <p:txBody>
          <a:bodyPr spcFirstLastPara="1" wrap="square" lIns="91525" tIns="91525" rIns="91525" bIns="915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2" name="Google Shape;332;p37"/>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3"/>
        <p:cNvGrpSpPr/>
        <p:nvPr/>
      </p:nvGrpSpPr>
      <p:grpSpPr>
        <a:xfrm>
          <a:off x="0" y="0"/>
          <a:ext cx="0" cy="0"/>
          <a:chOff x="0" y="0"/>
          <a:chExt cx="0" cy="0"/>
        </a:xfrm>
      </p:grpSpPr>
      <p:sp>
        <p:nvSpPr>
          <p:cNvPr id="334" name="Google Shape;334;p38"/>
          <p:cNvSpPr txBox="1">
            <a:spLocks noGrp="1"/>
          </p:cNvSpPr>
          <p:nvPr>
            <p:ph type="title"/>
          </p:nvPr>
        </p:nvSpPr>
        <p:spPr>
          <a:xfrm>
            <a:off x="311700" y="555600"/>
            <a:ext cx="2808000" cy="755700"/>
          </a:xfrm>
          <a:prstGeom prst="rect">
            <a:avLst/>
          </a:prstGeom>
        </p:spPr>
        <p:txBody>
          <a:bodyPr spcFirstLastPara="1" wrap="square" lIns="91525" tIns="91525" rIns="91525" bIns="915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35" name="Google Shape;335;p38"/>
          <p:cNvSpPr txBox="1">
            <a:spLocks noGrp="1"/>
          </p:cNvSpPr>
          <p:nvPr>
            <p:ph type="body" idx="1"/>
          </p:nvPr>
        </p:nvSpPr>
        <p:spPr>
          <a:xfrm>
            <a:off x="311700" y="1389600"/>
            <a:ext cx="2808000" cy="3179400"/>
          </a:xfrm>
          <a:prstGeom prst="rect">
            <a:avLst/>
          </a:prstGeom>
        </p:spPr>
        <p:txBody>
          <a:bodyPr spcFirstLastPara="1" wrap="square" lIns="91525" tIns="91525" rIns="91525" bIns="915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36" name="Google Shape;336;p38"/>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7"/>
        <p:cNvGrpSpPr/>
        <p:nvPr/>
      </p:nvGrpSpPr>
      <p:grpSpPr>
        <a:xfrm>
          <a:off x="0" y="0"/>
          <a:ext cx="0" cy="0"/>
          <a:chOff x="0" y="0"/>
          <a:chExt cx="0" cy="0"/>
        </a:xfrm>
      </p:grpSpPr>
      <p:sp>
        <p:nvSpPr>
          <p:cNvPr id="338" name="Google Shape;338;p39"/>
          <p:cNvSpPr txBox="1">
            <a:spLocks noGrp="1"/>
          </p:cNvSpPr>
          <p:nvPr>
            <p:ph type="title"/>
          </p:nvPr>
        </p:nvSpPr>
        <p:spPr>
          <a:xfrm>
            <a:off x="490250" y="450150"/>
            <a:ext cx="6367800" cy="4090800"/>
          </a:xfrm>
          <a:prstGeom prst="rect">
            <a:avLst/>
          </a:prstGeom>
        </p:spPr>
        <p:txBody>
          <a:bodyPr spcFirstLastPara="1" wrap="square" lIns="91525" tIns="91525" rIns="91525" bIns="915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39" name="Google Shape;339;p39"/>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40"/>
        <p:cNvGrpSpPr/>
        <p:nvPr/>
      </p:nvGrpSpPr>
      <p:grpSpPr>
        <a:xfrm>
          <a:off x="0" y="0"/>
          <a:ext cx="0" cy="0"/>
          <a:chOff x="0" y="0"/>
          <a:chExt cx="0" cy="0"/>
        </a:xfrm>
      </p:grpSpPr>
      <p:sp>
        <p:nvSpPr>
          <p:cNvPr id="341" name="Google Shape;341;p40"/>
          <p:cNvSpPr/>
          <p:nvPr/>
        </p:nvSpPr>
        <p:spPr>
          <a:xfrm>
            <a:off x="4572000" y="-125"/>
            <a:ext cx="4572000" cy="5143500"/>
          </a:xfrm>
          <a:prstGeom prst="rect">
            <a:avLst/>
          </a:prstGeom>
          <a:solidFill>
            <a:schemeClr val="lt2"/>
          </a:solidFill>
          <a:ln>
            <a:noFill/>
          </a:ln>
        </p:spPr>
        <p:txBody>
          <a:bodyPr spcFirstLastPara="1" wrap="square" lIns="91525" tIns="91525" rIns="91525" bIns="91525" anchor="ctr" anchorCtr="0">
            <a:noAutofit/>
          </a:bodyPr>
          <a:lstStyle/>
          <a:p>
            <a:pPr marL="0" lvl="0" indent="0" algn="l" rtl="0">
              <a:spcBef>
                <a:spcPts val="0"/>
              </a:spcBef>
              <a:spcAft>
                <a:spcPts val="0"/>
              </a:spcAft>
              <a:buNone/>
            </a:pPr>
            <a:endParaRPr/>
          </a:p>
        </p:txBody>
      </p:sp>
      <p:sp>
        <p:nvSpPr>
          <p:cNvPr id="342" name="Google Shape;342;p40"/>
          <p:cNvSpPr txBox="1">
            <a:spLocks noGrp="1"/>
          </p:cNvSpPr>
          <p:nvPr>
            <p:ph type="title"/>
          </p:nvPr>
        </p:nvSpPr>
        <p:spPr>
          <a:xfrm>
            <a:off x="265500" y="1233175"/>
            <a:ext cx="4045200" cy="1482300"/>
          </a:xfrm>
          <a:prstGeom prst="rect">
            <a:avLst/>
          </a:prstGeom>
        </p:spPr>
        <p:txBody>
          <a:bodyPr spcFirstLastPara="1" wrap="square" lIns="91525" tIns="91525" rIns="91525" bIns="915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43" name="Google Shape;343;p40"/>
          <p:cNvSpPr txBox="1">
            <a:spLocks noGrp="1"/>
          </p:cNvSpPr>
          <p:nvPr>
            <p:ph type="subTitle" idx="1"/>
          </p:nvPr>
        </p:nvSpPr>
        <p:spPr>
          <a:xfrm>
            <a:off x="265500" y="2803075"/>
            <a:ext cx="4045200" cy="1235100"/>
          </a:xfrm>
          <a:prstGeom prst="rect">
            <a:avLst/>
          </a:prstGeom>
        </p:spPr>
        <p:txBody>
          <a:bodyPr spcFirstLastPara="1" wrap="square" lIns="91525" tIns="91525" rIns="91525" bIns="915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44" name="Google Shape;344;p40"/>
          <p:cNvSpPr txBox="1">
            <a:spLocks noGrp="1"/>
          </p:cNvSpPr>
          <p:nvPr>
            <p:ph type="body" idx="2"/>
          </p:nvPr>
        </p:nvSpPr>
        <p:spPr>
          <a:xfrm>
            <a:off x="4939500" y="724075"/>
            <a:ext cx="3837000" cy="3695100"/>
          </a:xfrm>
          <a:prstGeom prst="rect">
            <a:avLst/>
          </a:prstGeom>
        </p:spPr>
        <p:txBody>
          <a:bodyPr spcFirstLastPara="1" wrap="square" lIns="91525" tIns="91525" rIns="91525" bIns="915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45" name="Google Shape;345;p40"/>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6"/>
        <p:cNvGrpSpPr/>
        <p:nvPr/>
      </p:nvGrpSpPr>
      <p:grpSpPr>
        <a:xfrm>
          <a:off x="0" y="0"/>
          <a:ext cx="0" cy="0"/>
          <a:chOff x="0" y="0"/>
          <a:chExt cx="0" cy="0"/>
        </a:xfrm>
      </p:grpSpPr>
      <p:sp>
        <p:nvSpPr>
          <p:cNvPr id="347" name="Google Shape;347;p41"/>
          <p:cNvSpPr txBox="1">
            <a:spLocks noGrp="1"/>
          </p:cNvSpPr>
          <p:nvPr>
            <p:ph type="body" idx="1"/>
          </p:nvPr>
        </p:nvSpPr>
        <p:spPr>
          <a:xfrm>
            <a:off x="311700" y="4230575"/>
            <a:ext cx="5998800" cy="605100"/>
          </a:xfrm>
          <a:prstGeom prst="rect">
            <a:avLst/>
          </a:prstGeom>
        </p:spPr>
        <p:txBody>
          <a:bodyPr spcFirstLastPara="1" wrap="square" lIns="91525" tIns="91525" rIns="91525" bIns="915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348" name="Google Shape;348;p41"/>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9"/>
        <p:cNvGrpSpPr/>
        <p:nvPr/>
      </p:nvGrpSpPr>
      <p:grpSpPr>
        <a:xfrm>
          <a:off x="0" y="0"/>
          <a:ext cx="0" cy="0"/>
          <a:chOff x="0" y="0"/>
          <a:chExt cx="0" cy="0"/>
        </a:xfrm>
      </p:grpSpPr>
      <p:sp>
        <p:nvSpPr>
          <p:cNvPr id="350" name="Google Shape;350;p42"/>
          <p:cNvSpPr txBox="1">
            <a:spLocks noGrp="1"/>
          </p:cNvSpPr>
          <p:nvPr>
            <p:ph type="title" hasCustomPrompt="1"/>
          </p:nvPr>
        </p:nvSpPr>
        <p:spPr>
          <a:xfrm>
            <a:off x="311700" y="1106125"/>
            <a:ext cx="8520600" cy="1963500"/>
          </a:xfrm>
          <a:prstGeom prst="rect">
            <a:avLst/>
          </a:prstGeom>
        </p:spPr>
        <p:txBody>
          <a:bodyPr spcFirstLastPara="1" wrap="square" lIns="91525" tIns="91525" rIns="91525" bIns="915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51" name="Google Shape;351;p42"/>
          <p:cNvSpPr txBox="1">
            <a:spLocks noGrp="1"/>
          </p:cNvSpPr>
          <p:nvPr>
            <p:ph type="body" idx="1"/>
          </p:nvPr>
        </p:nvSpPr>
        <p:spPr>
          <a:xfrm>
            <a:off x="311700" y="3152225"/>
            <a:ext cx="8520600" cy="1300800"/>
          </a:xfrm>
          <a:prstGeom prst="rect">
            <a:avLst/>
          </a:prstGeom>
        </p:spPr>
        <p:txBody>
          <a:bodyPr spcFirstLastPara="1" wrap="square" lIns="91525" tIns="91525" rIns="91525" bIns="915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352" name="Google Shape;352;p42"/>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ullets - LIGHT ON DARK">
  <p:cSld name="TITLE_AND_BODY_2">
    <p:spTree>
      <p:nvGrpSpPr>
        <p:cNvPr id="1" name="Shape 37"/>
        <p:cNvGrpSpPr/>
        <p:nvPr/>
      </p:nvGrpSpPr>
      <p:grpSpPr>
        <a:xfrm>
          <a:off x="0" y="0"/>
          <a:ext cx="0" cy="0"/>
          <a:chOff x="0" y="0"/>
          <a:chExt cx="0" cy="0"/>
        </a:xfrm>
      </p:grpSpPr>
      <p:sp>
        <p:nvSpPr>
          <p:cNvPr id="38" name="Google Shape;38;p5"/>
          <p:cNvSpPr txBox="1">
            <a:spLocks noGrp="1"/>
          </p:cNvSpPr>
          <p:nvPr>
            <p:ph type="sldNum" idx="12"/>
          </p:nvPr>
        </p:nvSpPr>
        <p:spPr>
          <a:xfrm>
            <a:off x="8091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9" name="Google Shape;39;p5"/>
          <p:cNvSpPr txBox="1">
            <a:spLocks noGrp="1"/>
          </p:cNvSpPr>
          <p:nvPr>
            <p:ph type="body" idx="1"/>
          </p:nvPr>
        </p:nvSpPr>
        <p:spPr>
          <a:xfrm>
            <a:off x="357800" y="1591700"/>
            <a:ext cx="78528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FAFFF"/>
              </a:buClr>
              <a:buSzPts val="2200"/>
              <a:buFont typeface="Arial"/>
              <a:buChar char="●"/>
              <a:defRPr sz="2200" b="1">
                <a:solidFill>
                  <a:srgbClr val="FFFFFF"/>
                </a:solidFill>
                <a:latin typeface="Arial"/>
                <a:ea typeface="Arial"/>
                <a:cs typeface="Arial"/>
                <a:sym typeface="Arial"/>
              </a:defRPr>
            </a:lvl1pPr>
            <a:lvl2pPr marL="914400" lvl="1"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2pPr>
            <a:lvl3pPr marL="1371600" lvl="2"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3pPr>
            <a:lvl4pPr marL="1828800" lvl="3"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4pPr>
            <a:lvl5pPr marL="2286000" lvl="4"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5pPr>
            <a:lvl6pPr marL="2743200" lvl="5"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6pPr>
            <a:lvl7pPr marL="3200400" lvl="6"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7pPr>
            <a:lvl8pPr marL="3657600" lvl="7"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8pPr>
            <a:lvl9pPr marL="4114800" lvl="8" indent="-368300" rtl="0">
              <a:lnSpc>
                <a:spcPct val="100000"/>
              </a:lnSpc>
              <a:spcBef>
                <a:spcPts val="800"/>
              </a:spcBef>
              <a:spcAft>
                <a:spcPts val="800"/>
              </a:spcAft>
              <a:buClr>
                <a:srgbClr val="FFFFFF"/>
              </a:buClr>
              <a:buSzPts val="2200"/>
              <a:buFont typeface="Arial"/>
              <a:buChar char="■"/>
              <a:defRPr sz="2200" b="1">
                <a:solidFill>
                  <a:srgbClr val="FFFFFF"/>
                </a:solidFill>
                <a:latin typeface="Arial"/>
                <a:ea typeface="Arial"/>
                <a:cs typeface="Arial"/>
                <a:sym typeface="Arial"/>
              </a:defRPr>
            </a:lvl9pPr>
          </a:lstStyle>
          <a:p>
            <a:endParaRPr/>
          </a:p>
        </p:txBody>
      </p:sp>
      <p:sp>
        <p:nvSpPr>
          <p:cNvPr id="40" name="Google Shape;40;p5"/>
          <p:cNvSpPr/>
          <p:nvPr/>
        </p:nvSpPr>
        <p:spPr>
          <a:xfrm>
            <a:off x="8855775" y="-11175"/>
            <a:ext cx="310500" cy="5169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41" name="Google Shape;41;p5"/>
          <p:cNvCxnSpPr/>
          <p:nvPr/>
        </p:nvCxnSpPr>
        <p:spPr>
          <a:xfrm>
            <a:off x="8780225" y="0"/>
            <a:ext cx="0" cy="5148000"/>
          </a:xfrm>
          <a:prstGeom prst="straightConnector1">
            <a:avLst/>
          </a:prstGeom>
          <a:noFill/>
          <a:ln w="76200" cap="flat" cmpd="sng">
            <a:solidFill>
              <a:srgbClr val="0FAFFF"/>
            </a:solidFill>
            <a:prstDash val="solid"/>
            <a:round/>
            <a:headEnd type="none" w="med" len="med"/>
            <a:tailEnd type="none" w="med" len="med"/>
          </a:ln>
        </p:spPr>
      </p:cxnSp>
      <p:cxnSp>
        <p:nvCxnSpPr>
          <p:cNvPr id="42" name="Google Shape;42;p5"/>
          <p:cNvCxnSpPr/>
          <p:nvPr/>
        </p:nvCxnSpPr>
        <p:spPr>
          <a:xfrm>
            <a:off x="8698721" y="0"/>
            <a:ext cx="0" cy="5148000"/>
          </a:xfrm>
          <a:prstGeom prst="straightConnector1">
            <a:avLst/>
          </a:prstGeom>
          <a:noFill/>
          <a:ln w="28575" cap="flat" cmpd="sng">
            <a:solidFill>
              <a:srgbClr val="0FAFFF"/>
            </a:solidFill>
            <a:prstDash val="solid"/>
            <a:round/>
            <a:headEnd type="none" w="med" len="med"/>
            <a:tailEnd type="none" w="med" len="med"/>
          </a:ln>
        </p:spPr>
      </p:cxnSp>
      <p:sp>
        <p:nvSpPr>
          <p:cNvPr id="43" name="Google Shape;43;p5" title="Vertical blue banner with GSA OGP title"/>
          <p:cNvSpPr txBox="1"/>
          <p:nvPr/>
        </p:nvSpPr>
        <p:spPr>
          <a:xfrm rot="5400000">
            <a:off x="6444323" y="2277113"/>
            <a:ext cx="5143500" cy="57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003C71"/>
                </a:solidFill>
              </a:rPr>
              <a:t>G S A     D I G I T A L  C O U N C I L</a:t>
            </a:r>
            <a:endParaRPr sz="1100" b="1">
              <a:solidFill>
                <a:srgbClr val="003C71"/>
              </a:solidFill>
            </a:endParaRPr>
          </a:p>
        </p:txBody>
      </p:sp>
      <p:cxnSp>
        <p:nvCxnSpPr>
          <p:cNvPr id="44" name="Google Shape;44;p5"/>
          <p:cNvCxnSpPr/>
          <p:nvPr/>
        </p:nvCxnSpPr>
        <p:spPr>
          <a:xfrm>
            <a:off x="554700" y="904682"/>
            <a:ext cx="7230000" cy="0"/>
          </a:xfrm>
          <a:prstGeom prst="straightConnector1">
            <a:avLst/>
          </a:prstGeom>
          <a:noFill/>
          <a:ln w="19050" cap="flat" cmpd="sng">
            <a:solidFill>
              <a:srgbClr val="FFFFFF"/>
            </a:solidFill>
            <a:prstDash val="solid"/>
            <a:round/>
            <a:headEnd type="none" w="med" len="med"/>
            <a:tailEnd type="none" w="med" len="med"/>
          </a:ln>
        </p:spPr>
      </p:cxnSp>
      <p:sp>
        <p:nvSpPr>
          <p:cNvPr id="45" name="Google Shape;45;p5"/>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sp>
        <p:nvSpPr>
          <p:cNvPr id="46" name="Google Shape;46;p5"/>
          <p:cNvSpPr txBox="1">
            <a:spLocks noGrp="1"/>
          </p:cNvSpPr>
          <p:nvPr>
            <p:ph type="subTitle" idx="2"/>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FAFFF"/>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3"/>
        <p:cNvGrpSpPr/>
        <p:nvPr/>
      </p:nvGrpSpPr>
      <p:grpSpPr>
        <a:xfrm>
          <a:off x="0" y="0"/>
          <a:ext cx="0" cy="0"/>
          <a:chOff x="0" y="0"/>
          <a:chExt cx="0" cy="0"/>
        </a:xfrm>
      </p:grpSpPr>
      <p:sp>
        <p:nvSpPr>
          <p:cNvPr id="354" name="Google Shape;354;p43"/>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OVER" type="title">
  <p:cSld name="TITLE">
    <p:spTree>
      <p:nvGrpSpPr>
        <p:cNvPr id="1" name="Shape 359"/>
        <p:cNvGrpSpPr/>
        <p:nvPr/>
      </p:nvGrpSpPr>
      <p:grpSpPr>
        <a:xfrm>
          <a:off x="0" y="0"/>
          <a:ext cx="0" cy="0"/>
          <a:chOff x="0" y="0"/>
          <a:chExt cx="0" cy="0"/>
        </a:xfrm>
      </p:grpSpPr>
      <p:grpSp>
        <p:nvGrpSpPr>
          <p:cNvPr id="360" name="Google Shape;360;p45"/>
          <p:cNvGrpSpPr/>
          <p:nvPr/>
        </p:nvGrpSpPr>
        <p:grpSpPr>
          <a:xfrm>
            <a:off x="-16442" y="-24695"/>
            <a:ext cx="2016649" cy="5180598"/>
            <a:chOff x="-92652" y="-16478"/>
            <a:chExt cx="2421528" cy="6907464"/>
          </a:xfrm>
        </p:grpSpPr>
        <p:sp>
          <p:nvSpPr>
            <p:cNvPr id="361" name="Google Shape;361;p45" descr="White and blue curved shape containing the GSA logo in the bottom left corner. " title="Cover page design"/>
            <p:cNvSpPr/>
            <p:nvPr/>
          </p:nvSpPr>
          <p:spPr>
            <a:xfrm rot="-5400000">
              <a:off x="-2280159" y="2257390"/>
              <a:ext cx="6874470" cy="2343600"/>
            </a:xfrm>
            <a:prstGeom prst="flowChartDocumen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5"/>
            <p:cNvSpPr/>
            <p:nvPr/>
          </p:nvSpPr>
          <p:spPr>
            <a:xfrm rot="-5400000">
              <a:off x="-2407281" y="2298151"/>
              <a:ext cx="6907464" cy="2278206"/>
            </a:xfrm>
            <a:prstGeom prst="flowChartDocument">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64" name="Google Shape;364;p45"/>
          <p:cNvSpPr txBox="1">
            <a:spLocks noGrp="1"/>
          </p:cNvSpPr>
          <p:nvPr>
            <p:ph type="subTitle" idx="1"/>
          </p:nvPr>
        </p:nvSpPr>
        <p:spPr>
          <a:xfrm>
            <a:off x="2756150" y="4532625"/>
            <a:ext cx="5835300" cy="443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900">
                <a:solidFill>
                  <a:srgbClr val="FFFFFF"/>
                </a:solidFill>
                <a:latin typeface="Arial"/>
                <a:ea typeface="Arial"/>
                <a:cs typeface="Arial"/>
                <a:sym typeface="Arial"/>
              </a:defRPr>
            </a:lvl1pPr>
            <a:lvl2pPr lvl="1" rtl="0">
              <a:lnSpc>
                <a:spcPct val="100000"/>
              </a:lnSpc>
              <a:spcBef>
                <a:spcPts val="0"/>
              </a:spcBef>
              <a:spcAft>
                <a:spcPts val="0"/>
              </a:spcAft>
              <a:buNone/>
              <a:defRPr sz="1900">
                <a:solidFill>
                  <a:srgbClr val="FFFFFF"/>
                </a:solidFill>
                <a:latin typeface="Arial"/>
                <a:ea typeface="Arial"/>
                <a:cs typeface="Arial"/>
                <a:sym typeface="Arial"/>
              </a:defRPr>
            </a:lvl2pPr>
            <a:lvl3pPr lvl="2" rtl="0">
              <a:lnSpc>
                <a:spcPct val="100000"/>
              </a:lnSpc>
              <a:spcBef>
                <a:spcPts val="0"/>
              </a:spcBef>
              <a:spcAft>
                <a:spcPts val="0"/>
              </a:spcAft>
              <a:buNone/>
              <a:defRPr sz="1900">
                <a:solidFill>
                  <a:srgbClr val="FFFFFF"/>
                </a:solidFill>
                <a:latin typeface="Arial"/>
                <a:ea typeface="Arial"/>
                <a:cs typeface="Arial"/>
                <a:sym typeface="Arial"/>
              </a:defRPr>
            </a:lvl3pPr>
            <a:lvl4pPr lvl="3" rtl="0">
              <a:lnSpc>
                <a:spcPct val="100000"/>
              </a:lnSpc>
              <a:spcBef>
                <a:spcPts val="0"/>
              </a:spcBef>
              <a:spcAft>
                <a:spcPts val="0"/>
              </a:spcAft>
              <a:buNone/>
              <a:defRPr sz="1900">
                <a:solidFill>
                  <a:srgbClr val="FFFFFF"/>
                </a:solidFill>
                <a:latin typeface="Arial"/>
                <a:ea typeface="Arial"/>
                <a:cs typeface="Arial"/>
                <a:sym typeface="Arial"/>
              </a:defRPr>
            </a:lvl4pPr>
            <a:lvl5pPr lvl="4" rtl="0">
              <a:lnSpc>
                <a:spcPct val="100000"/>
              </a:lnSpc>
              <a:spcBef>
                <a:spcPts val="0"/>
              </a:spcBef>
              <a:spcAft>
                <a:spcPts val="0"/>
              </a:spcAft>
              <a:buNone/>
              <a:defRPr sz="1900">
                <a:solidFill>
                  <a:srgbClr val="FFFFFF"/>
                </a:solidFill>
                <a:latin typeface="Arial"/>
                <a:ea typeface="Arial"/>
                <a:cs typeface="Arial"/>
                <a:sym typeface="Arial"/>
              </a:defRPr>
            </a:lvl5pPr>
            <a:lvl6pPr lvl="5" rtl="0">
              <a:lnSpc>
                <a:spcPct val="100000"/>
              </a:lnSpc>
              <a:spcBef>
                <a:spcPts val="0"/>
              </a:spcBef>
              <a:spcAft>
                <a:spcPts val="0"/>
              </a:spcAft>
              <a:buNone/>
              <a:defRPr sz="1900">
                <a:solidFill>
                  <a:srgbClr val="FFFFFF"/>
                </a:solidFill>
                <a:latin typeface="Arial"/>
                <a:ea typeface="Arial"/>
                <a:cs typeface="Arial"/>
                <a:sym typeface="Arial"/>
              </a:defRPr>
            </a:lvl6pPr>
            <a:lvl7pPr lvl="6" rtl="0">
              <a:lnSpc>
                <a:spcPct val="100000"/>
              </a:lnSpc>
              <a:spcBef>
                <a:spcPts val="0"/>
              </a:spcBef>
              <a:spcAft>
                <a:spcPts val="0"/>
              </a:spcAft>
              <a:buNone/>
              <a:defRPr sz="1900">
                <a:solidFill>
                  <a:srgbClr val="FFFFFF"/>
                </a:solidFill>
                <a:latin typeface="Arial"/>
                <a:ea typeface="Arial"/>
                <a:cs typeface="Arial"/>
                <a:sym typeface="Arial"/>
              </a:defRPr>
            </a:lvl7pPr>
            <a:lvl8pPr lvl="7" rtl="0">
              <a:lnSpc>
                <a:spcPct val="100000"/>
              </a:lnSpc>
              <a:spcBef>
                <a:spcPts val="0"/>
              </a:spcBef>
              <a:spcAft>
                <a:spcPts val="0"/>
              </a:spcAft>
              <a:buNone/>
              <a:defRPr sz="1900">
                <a:solidFill>
                  <a:srgbClr val="FFFFFF"/>
                </a:solidFill>
                <a:latin typeface="Arial"/>
                <a:ea typeface="Arial"/>
                <a:cs typeface="Arial"/>
                <a:sym typeface="Arial"/>
              </a:defRPr>
            </a:lvl8pPr>
            <a:lvl9pPr lvl="8" rtl="0">
              <a:lnSpc>
                <a:spcPct val="100000"/>
              </a:lnSpc>
              <a:spcBef>
                <a:spcPts val="0"/>
              </a:spcBef>
              <a:spcAft>
                <a:spcPts val="0"/>
              </a:spcAft>
              <a:buNone/>
              <a:defRPr sz="1900">
                <a:solidFill>
                  <a:srgbClr val="FFFFFF"/>
                </a:solidFill>
                <a:latin typeface="Arial"/>
                <a:ea typeface="Arial"/>
                <a:cs typeface="Arial"/>
                <a:sym typeface="Arial"/>
              </a:defRPr>
            </a:lvl9pPr>
          </a:lstStyle>
          <a:p>
            <a:endParaRPr/>
          </a:p>
        </p:txBody>
      </p:sp>
      <p:sp>
        <p:nvSpPr>
          <p:cNvPr id="365" name="Google Shape;365;p45"/>
          <p:cNvSpPr/>
          <p:nvPr/>
        </p:nvSpPr>
        <p:spPr>
          <a:xfrm>
            <a:off x="-20129" y="-53569"/>
            <a:ext cx="9160500" cy="9366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5"/>
          <p:cNvSpPr/>
          <p:nvPr/>
        </p:nvSpPr>
        <p:spPr>
          <a:xfrm>
            <a:off x="2827587" y="3092887"/>
            <a:ext cx="5801400" cy="12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7" name="Google Shape;367;p45"/>
          <p:cNvPicPr preferRelativeResize="0"/>
          <p:nvPr/>
        </p:nvPicPr>
        <p:blipFill>
          <a:blip r:embed="rId2">
            <a:alphaModFix/>
          </a:blip>
          <a:stretch>
            <a:fillRect/>
          </a:stretch>
        </p:blipFill>
        <p:spPr>
          <a:xfrm>
            <a:off x="582618" y="172687"/>
            <a:ext cx="587532" cy="530381"/>
          </a:xfrm>
          <a:prstGeom prst="rect">
            <a:avLst/>
          </a:prstGeom>
          <a:noFill/>
          <a:ln>
            <a:noFill/>
          </a:ln>
        </p:spPr>
      </p:pic>
      <p:sp>
        <p:nvSpPr>
          <p:cNvPr id="368" name="Google Shape;368;p45"/>
          <p:cNvSpPr txBox="1"/>
          <p:nvPr/>
        </p:nvSpPr>
        <p:spPr>
          <a:xfrm>
            <a:off x="3541925" y="383551"/>
            <a:ext cx="5283000" cy="393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200" b="1">
                <a:solidFill>
                  <a:srgbClr val="003C71"/>
                </a:solidFill>
              </a:rPr>
              <a:t>GSA Digital Council</a:t>
            </a:r>
            <a:endParaRPr sz="1200" b="1">
              <a:solidFill>
                <a:srgbClr val="003C71"/>
              </a:solidFill>
            </a:endParaRPr>
          </a:p>
        </p:txBody>
      </p:sp>
      <p:sp>
        <p:nvSpPr>
          <p:cNvPr id="369" name="Google Shape;369;p45"/>
          <p:cNvSpPr txBox="1">
            <a:spLocks noGrp="1"/>
          </p:cNvSpPr>
          <p:nvPr>
            <p:ph type="title"/>
          </p:nvPr>
        </p:nvSpPr>
        <p:spPr>
          <a:xfrm>
            <a:off x="2756151" y="1418225"/>
            <a:ext cx="5835300" cy="1170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solidFill>
                  <a:srgbClr val="0FAFFF"/>
                </a:solidFill>
                <a:latin typeface="Arial"/>
                <a:ea typeface="Arial"/>
                <a:cs typeface="Arial"/>
                <a:sym typeface="Arial"/>
              </a:defRPr>
            </a:lvl1pPr>
            <a:lvl2pPr lvl="1" rtl="0">
              <a:spcBef>
                <a:spcPts val="0"/>
              </a:spcBef>
              <a:spcAft>
                <a:spcPts val="0"/>
              </a:spcAft>
              <a:buNone/>
              <a:defRPr sz="2800">
                <a:solidFill>
                  <a:srgbClr val="0FAFFF"/>
                </a:solidFill>
                <a:latin typeface="Arial"/>
                <a:ea typeface="Arial"/>
                <a:cs typeface="Arial"/>
                <a:sym typeface="Arial"/>
              </a:defRPr>
            </a:lvl2pPr>
            <a:lvl3pPr lvl="2" rtl="0">
              <a:spcBef>
                <a:spcPts val="0"/>
              </a:spcBef>
              <a:spcAft>
                <a:spcPts val="0"/>
              </a:spcAft>
              <a:buNone/>
              <a:defRPr sz="2800">
                <a:solidFill>
                  <a:srgbClr val="0FAFFF"/>
                </a:solidFill>
                <a:latin typeface="Arial"/>
                <a:ea typeface="Arial"/>
                <a:cs typeface="Arial"/>
                <a:sym typeface="Arial"/>
              </a:defRPr>
            </a:lvl3pPr>
            <a:lvl4pPr lvl="3" rtl="0">
              <a:spcBef>
                <a:spcPts val="0"/>
              </a:spcBef>
              <a:spcAft>
                <a:spcPts val="0"/>
              </a:spcAft>
              <a:buNone/>
              <a:defRPr sz="2800">
                <a:solidFill>
                  <a:srgbClr val="0FAFFF"/>
                </a:solidFill>
                <a:latin typeface="Arial"/>
                <a:ea typeface="Arial"/>
                <a:cs typeface="Arial"/>
                <a:sym typeface="Arial"/>
              </a:defRPr>
            </a:lvl4pPr>
            <a:lvl5pPr lvl="4" rtl="0">
              <a:spcBef>
                <a:spcPts val="0"/>
              </a:spcBef>
              <a:spcAft>
                <a:spcPts val="0"/>
              </a:spcAft>
              <a:buNone/>
              <a:defRPr sz="2800">
                <a:solidFill>
                  <a:srgbClr val="0FAFFF"/>
                </a:solidFill>
                <a:latin typeface="Arial"/>
                <a:ea typeface="Arial"/>
                <a:cs typeface="Arial"/>
                <a:sym typeface="Arial"/>
              </a:defRPr>
            </a:lvl5pPr>
            <a:lvl6pPr lvl="5" rtl="0">
              <a:spcBef>
                <a:spcPts val="0"/>
              </a:spcBef>
              <a:spcAft>
                <a:spcPts val="0"/>
              </a:spcAft>
              <a:buNone/>
              <a:defRPr sz="2800">
                <a:solidFill>
                  <a:srgbClr val="0FAFFF"/>
                </a:solidFill>
                <a:latin typeface="Arial"/>
                <a:ea typeface="Arial"/>
                <a:cs typeface="Arial"/>
                <a:sym typeface="Arial"/>
              </a:defRPr>
            </a:lvl6pPr>
            <a:lvl7pPr lvl="6" rtl="0">
              <a:spcBef>
                <a:spcPts val="0"/>
              </a:spcBef>
              <a:spcAft>
                <a:spcPts val="0"/>
              </a:spcAft>
              <a:buNone/>
              <a:defRPr sz="2800">
                <a:solidFill>
                  <a:srgbClr val="0FAFFF"/>
                </a:solidFill>
                <a:latin typeface="Arial"/>
                <a:ea typeface="Arial"/>
                <a:cs typeface="Arial"/>
                <a:sym typeface="Arial"/>
              </a:defRPr>
            </a:lvl7pPr>
            <a:lvl8pPr lvl="7" rtl="0">
              <a:spcBef>
                <a:spcPts val="0"/>
              </a:spcBef>
              <a:spcAft>
                <a:spcPts val="0"/>
              </a:spcAft>
              <a:buNone/>
              <a:defRPr sz="2800">
                <a:solidFill>
                  <a:srgbClr val="0FAFFF"/>
                </a:solidFill>
                <a:latin typeface="Arial"/>
                <a:ea typeface="Arial"/>
                <a:cs typeface="Arial"/>
                <a:sym typeface="Arial"/>
              </a:defRPr>
            </a:lvl8pPr>
            <a:lvl9pPr lvl="8" rtl="0">
              <a:spcBef>
                <a:spcPts val="0"/>
              </a:spcBef>
              <a:spcAft>
                <a:spcPts val="0"/>
              </a:spcAft>
              <a:buNone/>
              <a:defRPr sz="2800">
                <a:solidFill>
                  <a:srgbClr val="0FAFFF"/>
                </a:solidFill>
                <a:latin typeface="Arial"/>
                <a:ea typeface="Arial"/>
                <a:cs typeface="Arial"/>
                <a:sym typeface="Arial"/>
              </a:defRPr>
            </a:lvl9pPr>
          </a:lstStyle>
          <a:p>
            <a:endParaRPr/>
          </a:p>
        </p:txBody>
      </p:sp>
      <p:sp>
        <p:nvSpPr>
          <p:cNvPr id="370" name="Google Shape;370;p45"/>
          <p:cNvSpPr txBox="1">
            <a:spLocks noGrp="1"/>
          </p:cNvSpPr>
          <p:nvPr>
            <p:ph type="title" idx="2"/>
          </p:nvPr>
        </p:nvSpPr>
        <p:spPr>
          <a:xfrm>
            <a:off x="2756151" y="2427858"/>
            <a:ext cx="58353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atin typeface="Arial"/>
                <a:ea typeface="Arial"/>
                <a:cs typeface="Arial"/>
                <a:sym typeface="Arial"/>
              </a:defRPr>
            </a:lvl1pPr>
            <a:lvl2pPr lvl="1" rtl="0">
              <a:spcBef>
                <a:spcPts val="0"/>
              </a:spcBef>
              <a:spcAft>
                <a:spcPts val="0"/>
              </a:spcAft>
              <a:buNone/>
              <a:defRPr b="1">
                <a:latin typeface="Arial"/>
                <a:ea typeface="Arial"/>
                <a:cs typeface="Arial"/>
                <a:sym typeface="Arial"/>
              </a:defRPr>
            </a:lvl2pPr>
            <a:lvl3pPr lvl="2" rtl="0">
              <a:spcBef>
                <a:spcPts val="0"/>
              </a:spcBef>
              <a:spcAft>
                <a:spcPts val="0"/>
              </a:spcAft>
              <a:buNone/>
              <a:defRPr b="1">
                <a:latin typeface="Arial"/>
                <a:ea typeface="Arial"/>
                <a:cs typeface="Arial"/>
                <a:sym typeface="Arial"/>
              </a:defRPr>
            </a:lvl3pPr>
            <a:lvl4pPr lvl="3" rtl="0">
              <a:spcBef>
                <a:spcPts val="0"/>
              </a:spcBef>
              <a:spcAft>
                <a:spcPts val="0"/>
              </a:spcAft>
              <a:buNone/>
              <a:defRPr b="1">
                <a:latin typeface="Arial"/>
                <a:ea typeface="Arial"/>
                <a:cs typeface="Arial"/>
                <a:sym typeface="Arial"/>
              </a:defRPr>
            </a:lvl4pPr>
            <a:lvl5pPr lvl="4" rtl="0">
              <a:spcBef>
                <a:spcPts val="0"/>
              </a:spcBef>
              <a:spcAft>
                <a:spcPts val="0"/>
              </a:spcAft>
              <a:buNone/>
              <a:defRPr b="1">
                <a:latin typeface="Arial"/>
                <a:ea typeface="Arial"/>
                <a:cs typeface="Arial"/>
                <a:sym typeface="Arial"/>
              </a:defRPr>
            </a:lvl5pPr>
            <a:lvl6pPr lvl="5" rtl="0">
              <a:spcBef>
                <a:spcPts val="0"/>
              </a:spcBef>
              <a:spcAft>
                <a:spcPts val="0"/>
              </a:spcAft>
              <a:buNone/>
              <a:defRPr b="1">
                <a:latin typeface="Arial"/>
                <a:ea typeface="Arial"/>
                <a:cs typeface="Arial"/>
                <a:sym typeface="Arial"/>
              </a:defRPr>
            </a:lvl6pPr>
            <a:lvl7pPr lvl="6" rtl="0">
              <a:spcBef>
                <a:spcPts val="0"/>
              </a:spcBef>
              <a:spcAft>
                <a:spcPts val="0"/>
              </a:spcAft>
              <a:buNone/>
              <a:defRPr b="1">
                <a:latin typeface="Arial"/>
                <a:ea typeface="Arial"/>
                <a:cs typeface="Arial"/>
                <a:sym typeface="Arial"/>
              </a:defRPr>
            </a:lvl7pPr>
            <a:lvl8pPr lvl="7" rtl="0">
              <a:spcBef>
                <a:spcPts val="0"/>
              </a:spcBef>
              <a:spcAft>
                <a:spcPts val="0"/>
              </a:spcAft>
              <a:buNone/>
              <a:defRPr b="1">
                <a:latin typeface="Arial"/>
                <a:ea typeface="Arial"/>
                <a:cs typeface="Arial"/>
                <a:sym typeface="Arial"/>
              </a:defRPr>
            </a:lvl8pPr>
            <a:lvl9pPr lvl="8" rtl="0">
              <a:spcBef>
                <a:spcPts val="0"/>
              </a:spcBef>
              <a:spcAft>
                <a:spcPts val="0"/>
              </a:spcAft>
              <a:buNone/>
              <a:defRPr b="1">
                <a:latin typeface="Arial"/>
                <a:ea typeface="Arial"/>
                <a:cs typeface="Arial"/>
                <a:sym typeface="Aria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OLD IMAGE 1 MAIN POINT" type="secHead">
  <p:cSld name="SECTION_HEADER">
    <p:spTree>
      <p:nvGrpSpPr>
        <p:cNvPr id="1" name="Shape 371"/>
        <p:cNvGrpSpPr/>
        <p:nvPr/>
      </p:nvGrpSpPr>
      <p:grpSpPr>
        <a:xfrm>
          <a:off x="0" y="0"/>
          <a:ext cx="0" cy="0"/>
          <a:chOff x="0" y="0"/>
          <a:chExt cx="0" cy="0"/>
        </a:xfrm>
      </p:grpSpPr>
      <p:pic>
        <p:nvPicPr>
          <p:cNvPr id="372" name="Google Shape;372;p46"/>
          <p:cNvPicPr preferRelativeResize="0"/>
          <p:nvPr/>
        </p:nvPicPr>
        <p:blipFill rotWithShape="1">
          <a:blip r:embed="rId2">
            <a:alphaModFix/>
          </a:blip>
          <a:srcRect l="11063"/>
          <a:stretch/>
        </p:blipFill>
        <p:spPr>
          <a:xfrm>
            <a:off x="-4025" y="0"/>
            <a:ext cx="9144000" cy="5143500"/>
          </a:xfrm>
          <a:prstGeom prst="rect">
            <a:avLst/>
          </a:prstGeom>
          <a:noFill/>
          <a:ln>
            <a:noFill/>
          </a:ln>
        </p:spPr>
      </p:pic>
      <p:sp>
        <p:nvSpPr>
          <p:cNvPr id="373" name="Google Shape;373;p46"/>
          <p:cNvSpPr txBox="1">
            <a:spLocks noGrp="1"/>
          </p:cNvSpPr>
          <p:nvPr>
            <p:ph type="title"/>
          </p:nvPr>
        </p:nvSpPr>
        <p:spPr>
          <a:xfrm>
            <a:off x="311700" y="2493750"/>
            <a:ext cx="4168800" cy="1449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1pPr>
            <a:lvl2pPr lvl="1"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2pPr>
            <a:lvl3pPr lvl="2"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3pPr>
            <a:lvl4pPr lvl="3"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4pPr>
            <a:lvl5pPr lvl="4"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5pPr>
            <a:lvl6pPr lvl="5"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6pPr>
            <a:lvl7pPr lvl="6"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7pPr>
            <a:lvl8pPr lvl="7"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8pPr>
            <a:lvl9pPr lvl="8" algn="ctr"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9pPr>
          </a:lstStyle>
          <a:p>
            <a:endParaRPr/>
          </a:p>
        </p:txBody>
      </p:sp>
      <p:sp>
        <p:nvSpPr>
          <p:cNvPr id="374" name="Google Shape;374;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75" name="Google Shape;375;p46"/>
          <p:cNvSpPr/>
          <p:nvPr/>
        </p:nvSpPr>
        <p:spPr>
          <a:xfrm rot="1239332">
            <a:off x="5117131" y="2224812"/>
            <a:ext cx="2418644" cy="373587"/>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ullets - LIGHT ON DARK - 2 COLUMNS" type="tx">
  <p:cSld name="TITLE_AND_BODY">
    <p:spTree>
      <p:nvGrpSpPr>
        <p:cNvPr id="1" name="Shape 376"/>
        <p:cNvGrpSpPr/>
        <p:nvPr/>
      </p:nvGrpSpPr>
      <p:grpSpPr>
        <a:xfrm>
          <a:off x="0" y="0"/>
          <a:ext cx="0" cy="0"/>
          <a:chOff x="0" y="0"/>
          <a:chExt cx="0" cy="0"/>
        </a:xfrm>
      </p:grpSpPr>
      <p:sp>
        <p:nvSpPr>
          <p:cNvPr id="377" name="Google Shape;377;p47"/>
          <p:cNvSpPr txBox="1">
            <a:spLocks noGrp="1"/>
          </p:cNvSpPr>
          <p:nvPr>
            <p:ph type="sldNum" idx="12"/>
          </p:nvPr>
        </p:nvSpPr>
        <p:spPr>
          <a:xfrm>
            <a:off x="8091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78" name="Google Shape;378;p47"/>
          <p:cNvSpPr txBox="1">
            <a:spLocks noGrp="1"/>
          </p:cNvSpPr>
          <p:nvPr>
            <p:ph type="body" idx="1"/>
          </p:nvPr>
        </p:nvSpPr>
        <p:spPr>
          <a:xfrm>
            <a:off x="357800" y="1591706"/>
            <a:ext cx="36774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FAFFF"/>
              </a:buClr>
              <a:buSzPts val="2200"/>
              <a:buFont typeface="Arial"/>
              <a:buChar char="●"/>
              <a:defRPr sz="2200" b="1">
                <a:solidFill>
                  <a:srgbClr val="FFFFFF"/>
                </a:solidFill>
                <a:latin typeface="Arial"/>
                <a:ea typeface="Arial"/>
                <a:cs typeface="Arial"/>
                <a:sym typeface="Arial"/>
              </a:defRPr>
            </a:lvl1pPr>
            <a:lvl2pPr marL="914400" lvl="1"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2pPr>
            <a:lvl3pPr marL="1371600" lvl="2"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3pPr>
            <a:lvl4pPr marL="1828800" lvl="3"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4pPr>
            <a:lvl5pPr marL="2286000" lvl="4"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5pPr>
            <a:lvl6pPr marL="2743200" lvl="5"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6pPr>
            <a:lvl7pPr marL="3200400" lvl="6"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7pPr>
            <a:lvl8pPr marL="3657600" lvl="7"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8pPr>
            <a:lvl9pPr marL="4114800" lvl="8" indent="-368300" rtl="0">
              <a:lnSpc>
                <a:spcPct val="100000"/>
              </a:lnSpc>
              <a:spcBef>
                <a:spcPts val="800"/>
              </a:spcBef>
              <a:spcAft>
                <a:spcPts val="800"/>
              </a:spcAft>
              <a:buClr>
                <a:srgbClr val="0FAFFF"/>
              </a:buClr>
              <a:buSzPts val="2200"/>
              <a:buFont typeface="Arial"/>
              <a:buChar char="■"/>
              <a:defRPr sz="2200" b="1">
                <a:solidFill>
                  <a:srgbClr val="FFFFFF"/>
                </a:solidFill>
                <a:latin typeface="Arial"/>
                <a:ea typeface="Arial"/>
                <a:cs typeface="Arial"/>
                <a:sym typeface="Arial"/>
              </a:defRPr>
            </a:lvl9pPr>
          </a:lstStyle>
          <a:p>
            <a:endParaRPr/>
          </a:p>
        </p:txBody>
      </p:sp>
      <p:sp>
        <p:nvSpPr>
          <p:cNvPr id="379" name="Google Shape;379;p47"/>
          <p:cNvSpPr txBox="1">
            <a:spLocks noGrp="1"/>
          </p:cNvSpPr>
          <p:nvPr>
            <p:ph type="body" idx="2"/>
          </p:nvPr>
        </p:nvSpPr>
        <p:spPr>
          <a:xfrm>
            <a:off x="4244000" y="1591700"/>
            <a:ext cx="38475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FAFFF"/>
              </a:buClr>
              <a:buSzPts val="2200"/>
              <a:buFont typeface="Arial"/>
              <a:buChar char="●"/>
              <a:defRPr sz="2200" b="1">
                <a:solidFill>
                  <a:srgbClr val="FFFFFF"/>
                </a:solidFill>
                <a:latin typeface="Arial"/>
                <a:ea typeface="Arial"/>
                <a:cs typeface="Arial"/>
                <a:sym typeface="Arial"/>
              </a:defRPr>
            </a:lvl1pPr>
            <a:lvl2pPr marL="914400" lvl="1"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2pPr>
            <a:lvl3pPr marL="1371600" lvl="2"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3pPr>
            <a:lvl4pPr marL="1828800" lvl="3"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4pPr>
            <a:lvl5pPr marL="2286000" lvl="4"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5pPr>
            <a:lvl6pPr marL="2743200" lvl="5"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6pPr>
            <a:lvl7pPr marL="3200400" lvl="6"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7pPr>
            <a:lvl8pPr marL="3657600" lvl="7"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8pPr>
            <a:lvl9pPr marL="4114800" lvl="8" indent="-368300" rtl="0">
              <a:lnSpc>
                <a:spcPct val="100000"/>
              </a:lnSpc>
              <a:spcBef>
                <a:spcPts val="800"/>
              </a:spcBef>
              <a:spcAft>
                <a:spcPts val="800"/>
              </a:spcAft>
              <a:buClr>
                <a:srgbClr val="0FAFFF"/>
              </a:buClr>
              <a:buSzPts val="2200"/>
              <a:buFont typeface="Arial"/>
              <a:buChar char="■"/>
              <a:defRPr sz="2200" b="1">
                <a:solidFill>
                  <a:srgbClr val="FFFFFF"/>
                </a:solidFill>
                <a:latin typeface="Arial"/>
                <a:ea typeface="Arial"/>
                <a:cs typeface="Arial"/>
                <a:sym typeface="Arial"/>
              </a:defRPr>
            </a:lvl9pPr>
          </a:lstStyle>
          <a:p>
            <a:endParaRPr/>
          </a:p>
        </p:txBody>
      </p:sp>
      <p:sp>
        <p:nvSpPr>
          <p:cNvPr id="380" name="Google Shape;380;p47"/>
          <p:cNvSpPr/>
          <p:nvPr/>
        </p:nvSpPr>
        <p:spPr>
          <a:xfrm>
            <a:off x="8855775" y="-11175"/>
            <a:ext cx="310500" cy="5169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381" name="Google Shape;381;p47"/>
          <p:cNvCxnSpPr/>
          <p:nvPr/>
        </p:nvCxnSpPr>
        <p:spPr>
          <a:xfrm>
            <a:off x="8780225" y="0"/>
            <a:ext cx="0" cy="5148000"/>
          </a:xfrm>
          <a:prstGeom prst="straightConnector1">
            <a:avLst/>
          </a:prstGeom>
          <a:noFill/>
          <a:ln w="76200" cap="flat" cmpd="sng">
            <a:solidFill>
              <a:srgbClr val="0FAFFF"/>
            </a:solidFill>
            <a:prstDash val="solid"/>
            <a:round/>
            <a:headEnd type="none" w="med" len="med"/>
            <a:tailEnd type="none" w="med" len="med"/>
          </a:ln>
        </p:spPr>
      </p:cxnSp>
      <p:cxnSp>
        <p:nvCxnSpPr>
          <p:cNvPr id="382" name="Google Shape;382;p47"/>
          <p:cNvCxnSpPr/>
          <p:nvPr/>
        </p:nvCxnSpPr>
        <p:spPr>
          <a:xfrm>
            <a:off x="8698721" y="0"/>
            <a:ext cx="0" cy="5148000"/>
          </a:xfrm>
          <a:prstGeom prst="straightConnector1">
            <a:avLst/>
          </a:prstGeom>
          <a:noFill/>
          <a:ln w="28575" cap="flat" cmpd="sng">
            <a:solidFill>
              <a:srgbClr val="0FAFFF"/>
            </a:solidFill>
            <a:prstDash val="solid"/>
            <a:round/>
            <a:headEnd type="none" w="med" len="med"/>
            <a:tailEnd type="none" w="med" len="med"/>
          </a:ln>
        </p:spPr>
      </p:cxnSp>
      <p:sp>
        <p:nvSpPr>
          <p:cNvPr id="383" name="Google Shape;383;p47" title="Vertical blue banner with GSA OGP title"/>
          <p:cNvSpPr txBox="1"/>
          <p:nvPr/>
        </p:nvSpPr>
        <p:spPr>
          <a:xfrm rot="5400000">
            <a:off x="6444323" y="2277113"/>
            <a:ext cx="5143500" cy="57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003C71"/>
                </a:solidFill>
              </a:rPr>
              <a:t>G S A     O F F I C E    O F    G O V E R N M E N T - W I D E     P O L I C Y </a:t>
            </a:r>
            <a:endParaRPr sz="1100" b="1">
              <a:solidFill>
                <a:srgbClr val="003C71"/>
              </a:solidFill>
            </a:endParaRPr>
          </a:p>
        </p:txBody>
      </p:sp>
      <p:cxnSp>
        <p:nvCxnSpPr>
          <p:cNvPr id="384" name="Google Shape;384;p47"/>
          <p:cNvCxnSpPr/>
          <p:nvPr/>
        </p:nvCxnSpPr>
        <p:spPr>
          <a:xfrm>
            <a:off x="554700" y="904682"/>
            <a:ext cx="7230000" cy="0"/>
          </a:xfrm>
          <a:prstGeom prst="straightConnector1">
            <a:avLst/>
          </a:prstGeom>
          <a:noFill/>
          <a:ln w="19050" cap="flat" cmpd="sng">
            <a:solidFill>
              <a:srgbClr val="FFFFFF"/>
            </a:solidFill>
            <a:prstDash val="solid"/>
            <a:round/>
            <a:headEnd type="none" w="med" len="med"/>
            <a:tailEnd type="none" w="med" len="med"/>
          </a:ln>
        </p:spPr>
      </p:cxnSp>
      <p:sp>
        <p:nvSpPr>
          <p:cNvPr id="385" name="Google Shape;385;p47"/>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sp>
        <p:nvSpPr>
          <p:cNvPr id="386" name="Google Shape;386;p47"/>
          <p:cNvSpPr txBox="1">
            <a:spLocks noGrp="1"/>
          </p:cNvSpPr>
          <p:nvPr>
            <p:ph type="subTitle" idx="3"/>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FAFFF"/>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ullets - LIGHT ON DARK">
  <p:cSld name="TITLE_AND_BODY_2">
    <p:spTree>
      <p:nvGrpSpPr>
        <p:cNvPr id="1" name="Shape 387"/>
        <p:cNvGrpSpPr/>
        <p:nvPr/>
      </p:nvGrpSpPr>
      <p:grpSpPr>
        <a:xfrm>
          <a:off x="0" y="0"/>
          <a:ext cx="0" cy="0"/>
          <a:chOff x="0" y="0"/>
          <a:chExt cx="0" cy="0"/>
        </a:xfrm>
      </p:grpSpPr>
      <p:sp>
        <p:nvSpPr>
          <p:cNvPr id="388" name="Google Shape;388;p48"/>
          <p:cNvSpPr txBox="1">
            <a:spLocks noGrp="1"/>
          </p:cNvSpPr>
          <p:nvPr>
            <p:ph type="sldNum" idx="12"/>
          </p:nvPr>
        </p:nvSpPr>
        <p:spPr>
          <a:xfrm>
            <a:off x="8091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89" name="Google Shape;389;p48"/>
          <p:cNvSpPr txBox="1">
            <a:spLocks noGrp="1"/>
          </p:cNvSpPr>
          <p:nvPr>
            <p:ph type="body" idx="1"/>
          </p:nvPr>
        </p:nvSpPr>
        <p:spPr>
          <a:xfrm>
            <a:off x="357800" y="1591700"/>
            <a:ext cx="78528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FAFFF"/>
              </a:buClr>
              <a:buSzPts val="2200"/>
              <a:buFont typeface="Arial"/>
              <a:buChar char="●"/>
              <a:defRPr sz="2200" b="1">
                <a:solidFill>
                  <a:srgbClr val="FFFFFF"/>
                </a:solidFill>
                <a:latin typeface="Arial"/>
                <a:ea typeface="Arial"/>
                <a:cs typeface="Arial"/>
                <a:sym typeface="Arial"/>
              </a:defRPr>
            </a:lvl1pPr>
            <a:lvl2pPr marL="914400" lvl="1"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2pPr>
            <a:lvl3pPr marL="1371600" lvl="2"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3pPr>
            <a:lvl4pPr marL="1828800" lvl="3"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4pPr>
            <a:lvl5pPr marL="2286000" lvl="4"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5pPr>
            <a:lvl6pPr marL="2743200" lvl="5"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6pPr>
            <a:lvl7pPr marL="3200400" lvl="6"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7pPr>
            <a:lvl8pPr marL="3657600" lvl="7" indent="-368300" rtl="0">
              <a:lnSpc>
                <a:spcPct val="100000"/>
              </a:lnSpc>
              <a:spcBef>
                <a:spcPts val="800"/>
              </a:spcBef>
              <a:spcAft>
                <a:spcPts val="0"/>
              </a:spcAft>
              <a:buClr>
                <a:srgbClr val="0FAFFF"/>
              </a:buClr>
              <a:buSzPts val="2200"/>
              <a:buFont typeface="Arial"/>
              <a:buChar char="○"/>
              <a:defRPr sz="2200" b="1">
                <a:solidFill>
                  <a:srgbClr val="FFFFFF"/>
                </a:solidFill>
                <a:latin typeface="Arial"/>
                <a:ea typeface="Arial"/>
                <a:cs typeface="Arial"/>
                <a:sym typeface="Arial"/>
              </a:defRPr>
            </a:lvl8pPr>
            <a:lvl9pPr marL="4114800" lvl="8" indent="-368300" rtl="0">
              <a:lnSpc>
                <a:spcPct val="100000"/>
              </a:lnSpc>
              <a:spcBef>
                <a:spcPts val="800"/>
              </a:spcBef>
              <a:spcAft>
                <a:spcPts val="800"/>
              </a:spcAft>
              <a:buClr>
                <a:srgbClr val="FFFFFF"/>
              </a:buClr>
              <a:buSzPts val="2200"/>
              <a:buFont typeface="Arial"/>
              <a:buChar char="■"/>
              <a:defRPr sz="2200" b="1">
                <a:solidFill>
                  <a:srgbClr val="FFFFFF"/>
                </a:solidFill>
                <a:latin typeface="Arial"/>
                <a:ea typeface="Arial"/>
                <a:cs typeface="Arial"/>
                <a:sym typeface="Arial"/>
              </a:defRPr>
            </a:lvl9pPr>
          </a:lstStyle>
          <a:p>
            <a:endParaRPr/>
          </a:p>
        </p:txBody>
      </p:sp>
      <p:sp>
        <p:nvSpPr>
          <p:cNvPr id="390" name="Google Shape;390;p48"/>
          <p:cNvSpPr/>
          <p:nvPr/>
        </p:nvSpPr>
        <p:spPr>
          <a:xfrm>
            <a:off x="8855775" y="-11175"/>
            <a:ext cx="310500" cy="5169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391" name="Google Shape;391;p48"/>
          <p:cNvCxnSpPr/>
          <p:nvPr/>
        </p:nvCxnSpPr>
        <p:spPr>
          <a:xfrm>
            <a:off x="8780225" y="0"/>
            <a:ext cx="0" cy="5148000"/>
          </a:xfrm>
          <a:prstGeom prst="straightConnector1">
            <a:avLst/>
          </a:prstGeom>
          <a:noFill/>
          <a:ln w="76200" cap="flat" cmpd="sng">
            <a:solidFill>
              <a:srgbClr val="0FAFFF"/>
            </a:solidFill>
            <a:prstDash val="solid"/>
            <a:round/>
            <a:headEnd type="none" w="med" len="med"/>
            <a:tailEnd type="none" w="med" len="med"/>
          </a:ln>
        </p:spPr>
      </p:cxnSp>
      <p:cxnSp>
        <p:nvCxnSpPr>
          <p:cNvPr id="392" name="Google Shape;392;p48"/>
          <p:cNvCxnSpPr/>
          <p:nvPr/>
        </p:nvCxnSpPr>
        <p:spPr>
          <a:xfrm>
            <a:off x="8698721" y="0"/>
            <a:ext cx="0" cy="5148000"/>
          </a:xfrm>
          <a:prstGeom prst="straightConnector1">
            <a:avLst/>
          </a:prstGeom>
          <a:noFill/>
          <a:ln w="28575" cap="flat" cmpd="sng">
            <a:solidFill>
              <a:srgbClr val="0FAFFF"/>
            </a:solidFill>
            <a:prstDash val="solid"/>
            <a:round/>
            <a:headEnd type="none" w="med" len="med"/>
            <a:tailEnd type="none" w="med" len="med"/>
          </a:ln>
        </p:spPr>
      </p:cxnSp>
      <p:sp>
        <p:nvSpPr>
          <p:cNvPr id="393" name="Google Shape;393;p48" title="Vertical blue banner with GSA OGP title"/>
          <p:cNvSpPr txBox="1"/>
          <p:nvPr/>
        </p:nvSpPr>
        <p:spPr>
          <a:xfrm rot="5400000">
            <a:off x="6444323" y="2277113"/>
            <a:ext cx="5143500" cy="57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003C71"/>
                </a:solidFill>
              </a:rPr>
              <a:t>G S A     D I G I T A L  C O U N C I L</a:t>
            </a:r>
            <a:endParaRPr sz="1100" b="1">
              <a:solidFill>
                <a:srgbClr val="003C71"/>
              </a:solidFill>
            </a:endParaRPr>
          </a:p>
        </p:txBody>
      </p:sp>
      <p:cxnSp>
        <p:nvCxnSpPr>
          <p:cNvPr id="394" name="Google Shape;394;p48"/>
          <p:cNvCxnSpPr/>
          <p:nvPr/>
        </p:nvCxnSpPr>
        <p:spPr>
          <a:xfrm>
            <a:off x="554700" y="904682"/>
            <a:ext cx="7230000" cy="0"/>
          </a:xfrm>
          <a:prstGeom prst="straightConnector1">
            <a:avLst/>
          </a:prstGeom>
          <a:noFill/>
          <a:ln w="19050" cap="flat" cmpd="sng">
            <a:solidFill>
              <a:srgbClr val="FFFFFF"/>
            </a:solidFill>
            <a:prstDash val="solid"/>
            <a:round/>
            <a:headEnd type="none" w="med" len="med"/>
            <a:tailEnd type="none" w="med" len="med"/>
          </a:ln>
        </p:spPr>
      </p:cxnSp>
      <p:sp>
        <p:nvSpPr>
          <p:cNvPr id="395" name="Google Shape;395;p48"/>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sp>
        <p:nvSpPr>
          <p:cNvPr id="396" name="Google Shape;396;p48"/>
          <p:cNvSpPr txBox="1">
            <a:spLocks noGrp="1"/>
          </p:cNvSpPr>
          <p:nvPr>
            <p:ph type="subTitle" idx="2"/>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FAFFF"/>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ullets - DARK ON LIGHT">
  <p:cSld name="TITLE_AND_BODY_1">
    <p:bg>
      <p:bgPr>
        <a:solidFill>
          <a:srgbClr val="FFFFFF"/>
        </a:solidFill>
        <a:effectLst/>
      </p:bgPr>
    </p:bg>
    <p:spTree>
      <p:nvGrpSpPr>
        <p:cNvPr id="1" name="Shape 397"/>
        <p:cNvGrpSpPr/>
        <p:nvPr/>
      </p:nvGrpSpPr>
      <p:grpSpPr>
        <a:xfrm>
          <a:off x="0" y="0"/>
          <a:ext cx="0" cy="0"/>
          <a:chOff x="0" y="0"/>
          <a:chExt cx="0" cy="0"/>
        </a:xfrm>
      </p:grpSpPr>
      <p:sp>
        <p:nvSpPr>
          <p:cNvPr id="398" name="Google Shape;398;p49"/>
          <p:cNvSpPr/>
          <p:nvPr/>
        </p:nvSpPr>
        <p:spPr>
          <a:xfrm>
            <a:off x="8855775" y="-11175"/>
            <a:ext cx="310500" cy="51690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99" name="Google Shape;399;p49"/>
          <p:cNvSpPr txBox="1">
            <a:spLocks noGrp="1"/>
          </p:cNvSpPr>
          <p:nvPr>
            <p:ph type="sldNum" idx="12"/>
          </p:nvPr>
        </p:nvSpPr>
        <p:spPr>
          <a:xfrm>
            <a:off x="8091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00" name="Google Shape;400;p49"/>
          <p:cNvSpPr txBox="1">
            <a:spLocks noGrp="1"/>
          </p:cNvSpPr>
          <p:nvPr>
            <p:ph type="body" idx="1"/>
          </p:nvPr>
        </p:nvSpPr>
        <p:spPr>
          <a:xfrm>
            <a:off x="357800" y="1604050"/>
            <a:ext cx="76521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579BD"/>
              </a:buClr>
              <a:buSzPts val="2200"/>
              <a:buFont typeface="Arial"/>
              <a:buChar char="●"/>
              <a:defRPr sz="2200" b="1">
                <a:solidFill>
                  <a:srgbClr val="003C71"/>
                </a:solidFill>
                <a:latin typeface="Arial"/>
                <a:ea typeface="Arial"/>
                <a:cs typeface="Arial"/>
                <a:sym typeface="Arial"/>
              </a:defRPr>
            </a:lvl1pPr>
            <a:lvl2pPr marL="914400" lvl="1"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2pPr>
            <a:lvl3pPr marL="1371600" lvl="2"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3pPr>
            <a:lvl4pPr marL="1828800" lvl="3"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4pPr>
            <a:lvl5pPr marL="2286000" lvl="4"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5pPr>
            <a:lvl6pPr marL="2743200" lvl="5"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6pPr>
            <a:lvl7pPr marL="3200400" lvl="6"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7pPr>
            <a:lvl8pPr marL="3657600" lvl="7"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8pPr>
            <a:lvl9pPr marL="4114800" lvl="8" indent="-368300" rtl="0">
              <a:lnSpc>
                <a:spcPct val="100000"/>
              </a:lnSpc>
              <a:spcBef>
                <a:spcPts val="800"/>
              </a:spcBef>
              <a:spcAft>
                <a:spcPts val="800"/>
              </a:spcAft>
              <a:buClr>
                <a:srgbClr val="0579BD"/>
              </a:buClr>
              <a:buSzPts val="2200"/>
              <a:buFont typeface="Arial"/>
              <a:buChar char="■"/>
              <a:defRPr sz="2200" b="1">
                <a:solidFill>
                  <a:srgbClr val="003C71"/>
                </a:solidFill>
                <a:latin typeface="Arial"/>
                <a:ea typeface="Arial"/>
                <a:cs typeface="Arial"/>
                <a:sym typeface="Arial"/>
              </a:defRPr>
            </a:lvl9pPr>
          </a:lstStyle>
          <a:p>
            <a:endParaRPr/>
          </a:p>
        </p:txBody>
      </p:sp>
      <p:cxnSp>
        <p:nvCxnSpPr>
          <p:cNvPr id="401" name="Google Shape;401;p49"/>
          <p:cNvCxnSpPr/>
          <p:nvPr/>
        </p:nvCxnSpPr>
        <p:spPr>
          <a:xfrm>
            <a:off x="8780225" y="0"/>
            <a:ext cx="0" cy="5148000"/>
          </a:xfrm>
          <a:prstGeom prst="straightConnector1">
            <a:avLst/>
          </a:prstGeom>
          <a:noFill/>
          <a:ln w="76200" cap="flat" cmpd="sng">
            <a:solidFill>
              <a:srgbClr val="0579BD"/>
            </a:solidFill>
            <a:prstDash val="solid"/>
            <a:round/>
            <a:headEnd type="none" w="med" len="med"/>
            <a:tailEnd type="none" w="med" len="med"/>
          </a:ln>
        </p:spPr>
      </p:cxnSp>
      <p:cxnSp>
        <p:nvCxnSpPr>
          <p:cNvPr id="402" name="Google Shape;402;p49"/>
          <p:cNvCxnSpPr/>
          <p:nvPr/>
        </p:nvCxnSpPr>
        <p:spPr>
          <a:xfrm>
            <a:off x="8698721" y="0"/>
            <a:ext cx="0" cy="5148000"/>
          </a:xfrm>
          <a:prstGeom prst="straightConnector1">
            <a:avLst/>
          </a:prstGeom>
          <a:noFill/>
          <a:ln w="28575" cap="flat" cmpd="sng">
            <a:solidFill>
              <a:srgbClr val="0579BD"/>
            </a:solidFill>
            <a:prstDash val="solid"/>
            <a:round/>
            <a:headEnd type="none" w="med" len="med"/>
            <a:tailEnd type="none" w="med" len="med"/>
          </a:ln>
        </p:spPr>
      </p:cxnSp>
      <p:sp>
        <p:nvSpPr>
          <p:cNvPr id="403" name="Google Shape;403;p49" title="Vertical blue banner with GSA OGP title"/>
          <p:cNvSpPr txBox="1"/>
          <p:nvPr/>
        </p:nvSpPr>
        <p:spPr>
          <a:xfrm rot="5400000">
            <a:off x="6444323" y="2277113"/>
            <a:ext cx="5143500" cy="57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FFFFFF"/>
                </a:solidFill>
              </a:rPr>
              <a:t>G S A     D I G I T A L  C O U N C I L</a:t>
            </a:r>
            <a:endParaRPr sz="1100" b="1">
              <a:solidFill>
                <a:srgbClr val="FFFFFF"/>
              </a:solidFill>
            </a:endParaRPr>
          </a:p>
        </p:txBody>
      </p:sp>
      <p:sp>
        <p:nvSpPr>
          <p:cNvPr id="404" name="Google Shape;404;p49"/>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405" name="Google Shape;405;p49"/>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406" name="Google Shape;406;p49"/>
          <p:cNvSpPr txBox="1">
            <a:spLocks noGrp="1"/>
          </p:cNvSpPr>
          <p:nvPr>
            <p:ph type="subTitle" idx="2"/>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ullets - DARK ON LIGHT - 2 COLUMNS">
  <p:cSld name="TITLE_AND_BODY_1_1">
    <p:bg>
      <p:bgPr>
        <a:solidFill>
          <a:srgbClr val="FFFFFF"/>
        </a:solidFill>
        <a:effectLst/>
      </p:bgPr>
    </p:bg>
    <p:spTree>
      <p:nvGrpSpPr>
        <p:cNvPr id="1" name="Shape 407"/>
        <p:cNvGrpSpPr/>
        <p:nvPr/>
      </p:nvGrpSpPr>
      <p:grpSpPr>
        <a:xfrm>
          <a:off x="0" y="0"/>
          <a:ext cx="0" cy="0"/>
          <a:chOff x="0" y="0"/>
          <a:chExt cx="0" cy="0"/>
        </a:xfrm>
      </p:grpSpPr>
      <p:sp>
        <p:nvSpPr>
          <p:cNvPr id="408" name="Google Shape;408;p50"/>
          <p:cNvSpPr txBox="1">
            <a:spLocks noGrp="1"/>
          </p:cNvSpPr>
          <p:nvPr>
            <p:ph type="sldNum" idx="12"/>
          </p:nvPr>
        </p:nvSpPr>
        <p:spPr>
          <a:xfrm>
            <a:off x="8091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09" name="Google Shape;409;p50"/>
          <p:cNvSpPr txBox="1">
            <a:spLocks noGrp="1"/>
          </p:cNvSpPr>
          <p:nvPr>
            <p:ph type="body" idx="1"/>
          </p:nvPr>
        </p:nvSpPr>
        <p:spPr>
          <a:xfrm>
            <a:off x="357800" y="1612378"/>
            <a:ext cx="36774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579BD"/>
              </a:buClr>
              <a:buSzPts val="2200"/>
              <a:buFont typeface="Arial"/>
              <a:buChar char="●"/>
              <a:defRPr sz="2200" b="1">
                <a:solidFill>
                  <a:srgbClr val="003C71"/>
                </a:solidFill>
                <a:latin typeface="Arial"/>
                <a:ea typeface="Arial"/>
                <a:cs typeface="Arial"/>
                <a:sym typeface="Arial"/>
              </a:defRPr>
            </a:lvl1pPr>
            <a:lvl2pPr marL="914400" lvl="1"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2pPr>
            <a:lvl3pPr marL="1371600" lvl="2"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3pPr>
            <a:lvl4pPr marL="1828800" lvl="3"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4pPr>
            <a:lvl5pPr marL="2286000" lvl="4"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5pPr>
            <a:lvl6pPr marL="2743200" lvl="5"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6pPr>
            <a:lvl7pPr marL="3200400" lvl="6"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7pPr>
            <a:lvl8pPr marL="3657600" lvl="7" indent="-368300" rtl="0">
              <a:lnSpc>
                <a:spcPct val="100000"/>
              </a:lnSpc>
              <a:spcBef>
                <a:spcPts val="800"/>
              </a:spcBef>
              <a:spcAft>
                <a:spcPts val="0"/>
              </a:spcAft>
              <a:buClr>
                <a:srgbClr val="003C71"/>
              </a:buClr>
              <a:buSzPts val="2200"/>
              <a:buFont typeface="Arial"/>
              <a:buChar char="○"/>
              <a:defRPr sz="2200" b="1">
                <a:solidFill>
                  <a:srgbClr val="003C71"/>
                </a:solidFill>
                <a:latin typeface="Arial"/>
                <a:ea typeface="Arial"/>
                <a:cs typeface="Arial"/>
                <a:sym typeface="Arial"/>
              </a:defRPr>
            </a:lvl8pPr>
            <a:lvl9pPr marL="4114800" lvl="8" indent="-368300" rtl="0">
              <a:lnSpc>
                <a:spcPct val="100000"/>
              </a:lnSpc>
              <a:spcBef>
                <a:spcPts val="800"/>
              </a:spcBef>
              <a:spcAft>
                <a:spcPts val="800"/>
              </a:spcAft>
              <a:buClr>
                <a:srgbClr val="0579BD"/>
              </a:buClr>
              <a:buSzPts val="2200"/>
              <a:buFont typeface="Arial"/>
              <a:buChar char="■"/>
              <a:defRPr sz="2200" b="1">
                <a:solidFill>
                  <a:srgbClr val="003C71"/>
                </a:solidFill>
                <a:latin typeface="Arial"/>
                <a:ea typeface="Arial"/>
                <a:cs typeface="Arial"/>
                <a:sym typeface="Arial"/>
              </a:defRPr>
            </a:lvl9pPr>
          </a:lstStyle>
          <a:p>
            <a:endParaRPr/>
          </a:p>
        </p:txBody>
      </p:sp>
      <p:sp>
        <p:nvSpPr>
          <p:cNvPr id="410" name="Google Shape;410;p50"/>
          <p:cNvSpPr txBox="1">
            <a:spLocks noGrp="1"/>
          </p:cNvSpPr>
          <p:nvPr>
            <p:ph type="body" idx="2"/>
          </p:nvPr>
        </p:nvSpPr>
        <p:spPr>
          <a:xfrm>
            <a:off x="4244000" y="1602900"/>
            <a:ext cx="38475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579BD"/>
              </a:buClr>
              <a:buSzPts val="2200"/>
              <a:buFont typeface="Arial"/>
              <a:buChar char="●"/>
              <a:defRPr sz="2200" b="1">
                <a:solidFill>
                  <a:srgbClr val="003C71"/>
                </a:solidFill>
                <a:latin typeface="Arial"/>
                <a:ea typeface="Arial"/>
                <a:cs typeface="Arial"/>
                <a:sym typeface="Arial"/>
              </a:defRPr>
            </a:lvl1pPr>
            <a:lvl2pPr marL="914400" lvl="1"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2pPr>
            <a:lvl3pPr marL="1371600" lvl="2"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3pPr>
            <a:lvl4pPr marL="1828800" lvl="3"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4pPr>
            <a:lvl5pPr marL="2286000" lvl="4"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5pPr>
            <a:lvl6pPr marL="2743200" lvl="5"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6pPr>
            <a:lvl7pPr marL="3200400" lvl="6"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7pPr>
            <a:lvl8pPr marL="3657600" lvl="7"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8pPr>
            <a:lvl9pPr marL="4114800" lvl="8" indent="-368300" rtl="0">
              <a:lnSpc>
                <a:spcPct val="100000"/>
              </a:lnSpc>
              <a:spcBef>
                <a:spcPts val="800"/>
              </a:spcBef>
              <a:spcAft>
                <a:spcPts val="800"/>
              </a:spcAft>
              <a:buClr>
                <a:srgbClr val="0579BD"/>
              </a:buClr>
              <a:buSzPts val="2200"/>
              <a:buFont typeface="Arial"/>
              <a:buChar char="■"/>
              <a:defRPr sz="2200" b="1">
                <a:solidFill>
                  <a:srgbClr val="003C71"/>
                </a:solidFill>
                <a:latin typeface="Arial"/>
                <a:ea typeface="Arial"/>
                <a:cs typeface="Arial"/>
                <a:sym typeface="Arial"/>
              </a:defRPr>
            </a:lvl9pPr>
          </a:lstStyle>
          <a:p>
            <a:endParaRPr/>
          </a:p>
        </p:txBody>
      </p:sp>
      <p:sp>
        <p:nvSpPr>
          <p:cNvPr id="411" name="Google Shape;411;p50"/>
          <p:cNvSpPr/>
          <p:nvPr/>
        </p:nvSpPr>
        <p:spPr>
          <a:xfrm>
            <a:off x="8855775" y="-11175"/>
            <a:ext cx="310500" cy="51690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412" name="Google Shape;412;p50"/>
          <p:cNvCxnSpPr/>
          <p:nvPr/>
        </p:nvCxnSpPr>
        <p:spPr>
          <a:xfrm>
            <a:off x="8780225" y="0"/>
            <a:ext cx="0" cy="5148000"/>
          </a:xfrm>
          <a:prstGeom prst="straightConnector1">
            <a:avLst/>
          </a:prstGeom>
          <a:noFill/>
          <a:ln w="76200" cap="flat" cmpd="sng">
            <a:solidFill>
              <a:srgbClr val="0579BD"/>
            </a:solidFill>
            <a:prstDash val="solid"/>
            <a:round/>
            <a:headEnd type="none" w="med" len="med"/>
            <a:tailEnd type="none" w="med" len="med"/>
          </a:ln>
        </p:spPr>
      </p:cxnSp>
      <p:cxnSp>
        <p:nvCxnSpPr>
          <p:cNvPr id="413" name="Google Shape;413;p50"/>
          <p:cNvCxnSpPr/>
          <p:nvPr/>
        </p:nvCxnSpPr>
        <p:spPr>
          <a:xfrm>
            <a:off x="8698721" y="0"/>
            <a:ext cx="0" cy="5148000"/>
          </a:xfrm>
          <a:prstGeom prst="straightConnector1">
            <a:avLst/>
          </a:prstGeom>
          <a:noFill/>
          <a:ln w="28575" cap="flat" cmpd="sng">
            <a:solidFill>
              <a:srgbClr val="0579BD"/>
            </a:solidFill>
            <a:prstDash val="solid"/>
            <a:round/>
            <a:headEnd type="none" w="med" len="med"/>
            <a:tailEnd type="none" w="med" len="med"/>
          </a:ln>
        </p:spPr>
      </p:cxnSp>
      <p:sp>
        <p:nvSpPr>
          <p:cNvPr id="414" name="Google Shape;414;p50" title="Vertical blue banner with GSA OGP title"/>
          <p:cNvSpPr txBox="1"/>
          <p:nvPr/>
        </p:nvSpPr>
        <p:spPr>
          <a:xfrm rot="5400000">
            <a:off x="6444323" y="2277113"/>
            <a:ext cx="5143500" cy="57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rPr>
              <a:t>G S A     D I G I T A L  C O U N C I L</a:t>
            </a:r>
            <a:endParaRPr sz="1100" b="1">
              <a:solidFill>
                <a:srgbClr val="FFFFFF"/>
              </a:solidFill>
            </a:endParaRPr>
          </a:p>
        </p:txBody>
      </p:sp>
      <p:sp>
        <p:nvSpPr>
          <p:cNvPr id="415" name="Google Shape;415;p50"/>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416" name="Google Shape;416;p50"/>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417" name="Google Shape;417;p50"/>
          <p:cNvSpPr txBox="1">
            <a:spLocks noGrp="1"/>
          </p:cNvSpPr>
          <p:nvPr>
            <p:ph type="subTitle" idx="3"/>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Main point LEFT BOTTOM">
  <p:cSld name="MAIN_POINT">
    <p:spTree>
      <p:nvGrpSpPr>
        <p:cNvPr id="1" name="Shape 418"/>
        <p:cNvGrpSpPr/>
        <p:nvPr/>
      </p:nvGrpSpPr>
      <p:grpSpPr>
        <a:xfrm>
          <a:off x="0" y="0"/>
          <a:ext cx="0" cy="0"/>
          <a:chOff x="0" y="0"/>
          <a:chExt cx="0" cy="0"/>
        </a:xfrm>
      </p:grpSpPr>
      <p:sp>
        <p:nvSpPr>
          <p:cNvPr id="419" name="Google Shape;419;p51"/>
          <p:cNvSpPr txBox="1">
            <a:spLocks noGrp="1"/>
          </p:cNvSpPr>
          <p:nvPr>
            <p:ph type="title"/>
          </p:nvPr>
        </p:nvSpPr>
        <p:spPr>
          <a:xfrm>
            <a:off x="490250" y="450150"/>
            <a:ext cx="6367800" cy="40908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Font typeface="Arial"/>
              <a:buNone/>
              <a:defRPr sz="6000">
                <a:latin typeface="Arial"/>
                <a:ea typeface="Arial"/>
                <a:cs typeface="Arial"/>
                <a:sym typeface="Arial"/>
              </a:defRPr>
            </a:lvl1pPr>
            <a:lvl2pPr lvl="1" rtl="0">
              <a:spcBef>
                <a:spcPts val="0"/>
              </a:spcBef>
              <a:spcAft>
                <a:spcPts val="0"/>
              </a:spcAft>
              <a:buSzPts val="6000"/>
              <a:buFont typeface="Arial"/>
              <a:buNone/>
              <a:defRPr sz="6000">
                <a:latin typeface="Arial"/>
                <a:ea typeface="Arial"/>
                <a:cs typeface="Arial"/>
                <a:sym typeface="Arial"/>
              </a:defRPr>
            </a:lvl2pPr>
            <a:lvl3pPr lvl="2" rtl="0">
              <a:spcBef>
                <a:spcPts val="0"/>
              </a:spcBef>
              <a:spcAft>
                <a:spcPts val="0"/>
              </a:spcAft>
              <a:buSzPts val="6000"/>
              <a:buFont typeface="Arial"/>
              <a:buNone/>
              <a:defRPr sz="6000">
                <a:latin typeface="Arial"/>
                <a:ea typeface="Arial"/>
                <a:cs typeface="Arial"/>
                <a:sym typeface="Arial"/>
              </a:defRPr>
            </a:lvl3pPr>
            <a:lvl4pPr lvl="3" rtl="0">
              <a:spcBef>
                <a:spcPts val="0"/>
              </a:spcBef>
              <a:spcAft>
                <a:spcPts val="0"/>
              </a:spcAft>
              <a:buSzPts val="6000"/>
              <a:buFont typeface="Arial"/>
              <a:buNone/>
              <a:defRPr sz="6000">
                <a:latin typeface="Arial"/>
                <a:ea typeface="Arial"/>
                <a:cs typeface="Arial"/>
                <a:sym typeface="Arial"/>
              </a:defRPr>
            </a:lvl4pPr>
            <a:lvl5pPr lvl="4" rtl="0">
              <a:spcBef>
                <a:spcPts val="0"/>
              </a:spcBef>
              <a:spcAft>
                <a:spcPts val="0"/>
              </a:spcAft>
              <a:buSzPts val="6000"/>
              <a:buFont typeface="Arial"/>
              <a:buNone/>
              <a:defRPr sz="6000">
                <a:latin typeface="Arial"/>
                <a:ea typeface="Arial"/>
                <a:cs typeface="Arial"/>
                <a:sym typeface="Arial"/>
              </a:defRPr>
            </a:lvl5pPr>
            <a:lvl6pPr lvl="5" rtl="0">
              <a:spcBef>
                <a:spcPts val="0"/>
              </a:spcBef>
              <a:spcAft>
                <a:spcPts val="0"/>
              </a:spcAft>
              <a:buSzPts val="6000"/>
              <a:buFont typeface="Arial"/>
              <a:buNone/>
              <a:defRPr sz="6000">
                <a:latin typeface="Arial"/>
                <a:ea typeface="Arial"/>
                <a:cs typeface="Arial"/>
                <a:sym typeface="Arial"/>
              </a:defRPr>
            </a:lvl6pPr>
            <a:lvl7pPr lvl="6" rtl="0">
              <a:spcBef>
                <a:spcPts val="0"/>
              </a:spcBef>
              <a:spcAft>
                <a:spcPts val="0"/>
              </a:spcAft>
              <a:buSzPts val="6000"/>
              <a:buFont typeface="Arial"/>
              <a:buNone/>
              <a:defRPr sz="6000">
                <a:latin typeface="Arial"/>
                <a:ea typeface="Arial"/>
                <a:cs typeface="Arial"/>
                <a:sym typeface="Arial"/>
              </a:defRPr>
            </a:lvl7pPr>
            <a:lvl8pPr lvl="7" rtl="0">
              <a:spcBef>
                <a:spcPts val="0"/>
              </a:spcBef>
              <a:spcAft>
                <a:spcPts val="0"/>
              </a:spcAft>
              <a:buSzPts val="6000"/>
              <a:buFont typeface="Arial"/>
              <a:buNone/>
              <a:defRPr sz="6000">
                <a:latin typeface="Arial"/>
                <a:ea typeface="Arial"/>
                <a:cs typeface="Arial"/>
                <a:sym typeface="Arial"/>
              </a:defRPr>
            </a:lvl8pPr>
            <a:lvl9pPr lvl="8"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420" name="Google Shape;420;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Main point LEFT TOP">
  <p:cSld name="MAIN_POINT_2">
    <p:spTree>
      <p:nvGrpSpPr>
        <p:cNvPr id="1" name="Shape 421"/>
        <p:cNvGrpSpPr/>
        <p:nvPr/>
      </p:nvGrpSpPr>
      <p:grpSpPr>
        <a:xfrm>
          <a:off x="0" y="0"/>
          <a:ext cx="0" cy="0"/>
          <a:chOff x="0" y="0"/>
          <a:chExt cx="0" cy="0"/>
        </a:xfrm>
      </p:grpSpPr>
      <p:sp>
        <p:nvSpPr>
          <p:cNvPr id="422" name="Google Shape;422;p52"/>
          <p:cNvSpPr txBox="1">
            <a:spLocks noGrp="1"/>
          </p:cNvSpPr>
          <p:nvPr>
            <p:ph type="title"/>
          </p:nvPr>
        </p:nvSpPr>
        <p:spPr>
          <a:xfrm>
            <a:off x="490250" y="450150"/>
            <a:ext cx="6367800" cy="40908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Font typeface="Arial"/>
              <a:buNone/>
              <a:defRPr sz="6000">
                <a:latin typeface="Arial"/>
                <a:ea typeface="Arial"/>
                <a:cs typeface="Arial"/>
                <a:sym typeface="Arial"/>
              </a:defRPr>
            </a:lvl1pPr>
            <a:lvl2pPr lvl="1" rtl="0">
              <a:spcBef>
                <a:spcPts val="0"/>
              </a:spcBef>
              <a:spcAft>
                <a:spcPts val="0"/>
              </a:spcAft>
              <a:buSzPts val="6000"/>
              <a:buFont typeface="Arial"/>
              <a:buNone/>
              <a:defRPr sz="6000">
                <a:latin typeface="Arial"/>
                <a:ea typeface="Arial"/>
                <a:cs typeface="Arial"/>
                <a:sym typeface="Arial"/>
              </a:defRPr>
            </a:lvl2pPr>
            <a:lvl3pPr lvl="2" rtl="0">
              <a:spcBef>
                <a:spcPts val="0"/>
              </a:spcBef>
              <a:spcAft>
                <a:spcPts val="0"/>
              </a:spcAft>
              <a:buSzPts val="6000"/>
              <a:buFont typeface="Arial"/>
              <a:buNone/>
              <a:defRPr sz="6000">
                <a:latin typeface="Arial"/>
                <a:ea typeface="Arial"/>
                <a:cs typeface="Arial"/>
                <a:sym typeface="Arial"/>
              </a:defRPr>
            </a:lvl3pPr>
            <a:lvl4pPr lvl="3" rtl="0">
              <a:spcBef>
                <a:spcPts val="0"/>
              </a:spcBef>
              <a:spcAft>
                <a:spcPts val="0"/>
              </a:spcAft>
              <a:buSzPts val="6000"/>
              <a:buFont typeface="Arial"/>
              <a:buNone/>
              <a:defRPr sz="6000">
                <a:latin typeface="Arial"/>
                <a:ea typeface="Arial"/>
                <a:cs typeface="Arial"/>
                <a:sym typeface="Arial"/>
              </a:defRPr>
            </a:lvl4pPr>
            <a:lvl5pPr lvl="4" rtl="0">
              <a:spcBef>
                <a:spcPts val="0"/>
              </a:spcBef>
              <a:spcAft>
                <a:spcPts val="0"/>
              </a:spcAft>
              <a:buSzPts val="6000"/>
              <a:buFont typeface="Arial"/>
              <a:buNone/>
              <a:defRPr sz="6000">
                <a:latin typeface="Arial"/>
                <a:ea typeface="Arial"/>
                <a:cs typeface="Arial"/>
                <a:sym typeface="Arial"/>
              </a:defRPr>
            </a:lvl5pPr>
            <a:lvl6pPr lvl="5" rtl="0">
              <a:spcBef>
                <a:spcPts val="0"/>
              </a:spcBef>
              <a:spcAft>
                <a:spcPts val="0"/>
              </a:spcAft>
              <a:buSzPts val="6000"/>
              <a:buFont typeface="Arial"/>
              <a:buNone/>
              <a:defRPr sz="6000">
                <a:latin typeface="Arial"/>
                <a:ea typeface="Arial"/>
                <a:cs typeface="Arial"/>
                <a:sym typeface="Arial"/>
              </a:defRPr>
            </a:lvl6pPr>
            <a:lvl7pPr lvl="6" rtl="0">
              <a:spcBef>
                <a:spcPts val="0"/>
              </a:spcBef>
              <a:spcAft>
                <a:spcPts val="0"/>
              </a:spcAft>
              <a:buSzPts val="6000"/>
              <a:buFont typeface="Arial"/>
              <a:buNone/>
              <a:defRPr sz="6000">
                <a:latin typeface="Arial"/>
                <a:ea typeface="Arial"/>
                <a:cs typeface="Arial"/>
                <a:sym typeface="Arial"/>
              </a:defRPr>
            </a:lvl7pPr>
            <a:lvl8pPr lvl="7" rtl="0">
              <a:spcBef>
                <a:spcPts val="0"/>
              </a:spcBef>
              <a:spcAft>
                <a:spcPts val="0"/>
              </a:spcAft>
              <a:buSzPts val="6000"/>
              <a:buFont typeface="Arial"/>
              <a:buNone/>
              <a:defRPr sz="6000">
                <a:latin typeface="Arial"/>
                <a:ea typeface="Arial"/>
                <a:cs typeface="Arial"/>
                <a:sym typeface="Arial"/>
              </a:defRPr>
            </a:lvl8pPr>
            <a:lvl9pPr lvl="8"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423" name="Google Shape;423;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Main point RIGHT TOP">
  <p:cSld name="MAIN_POINT_1">
    <p:spTree>
      <p:nvGrpSpPr>
        <p:cNvPr id="1" name="Shape 424"/>
        <p:cNvGrpSpPr/>
        <p:nvPr/>
      </p:nvGrpSpPr>
      <p:grpSpPr>
        <a:xfrm>
          <a:off x="0" y="0"/>
          <a:ext cx="0" cy="0"/>
          <a:chOff x="0" y="0"/>
          <a:chExt cx="0" cy="0"/>
        </a:xfrm>
      </p:grpSpPr>
      <p:sp>
        <p:nvSpPr>
          <p:cNvPr id="425" name="Google Shape;425;p53"/>
          <p:cNvSpPr txBox="1">
            <a:spLocks noGrp="1"/>
          </p:cNvSpPr>
          <p:nvPr>
            <p:ph type="title"/>
          </p:nvPr>
        </p:nvSpPr>
        <p:spPr>
          <a:xfrm>
            <a:off x="2363825" y="450150"/>
            <a:ext cx="6216000" cy="4090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Font typeface="Arial"/>
              <a:buNone/>
              <a:defRPr sz="6000">
                <a:latin typeface="Arial"/>
                <a:ea typeface="Arial"/>
                <a:cs typeface="Arial"/>
                <a:sym typeface="Arial"/>
              </a:defRPr>
            </a:lvl1pPr>
            <a:lvl2pPr lvl="1" algn="r" rtl="0">
              <a:spcBef>
                <a:spcPts val="0"/>
              </a:spcBef>
              <a:spcAft>
                <a:spcPts val="0"/>
              </a:spcAft>
              <a:buSzPts val="6000"/>
              <a:buFont typeface="Arial"/>
              <a:buNone/>
              <a:defRPr sz="6000">
                <a:latin typeface="Arial"/>
                <a:ea typeface="Arial"/>
                <a:cs typeface="Arial"/>
                <a:sym typeface="Arial"/>
              </a:defRPr>
            </a:lvl2pPr>
            <a:lvl3pPr lvl="2" algn="r" rtl="0">
              <a:spcBef>
                <a:spcPts val="0"/>
              </a:spcBef>
              <a:spcAft>
                <a:spcPts val="0"/>
              </a:spcAft>
              <a:buSzPts val="6000"/>
              <a:buFont typeface="Arial"/>
              <a:buNone/>
              <a:defRPr sz="6000">
                <a:latin typeface="Arial"/>
                <a:ea typeface="Arial"/>
                <a:cs typeface="Arial"/>
                <a:sym typeface="Arial"/>
              </a:defRPr>
            </a:lvl3pPr>
            <a:lvl4pPr lvl="3" algn="r" rtl="0">
              <a:spcBef>
                <a:spcPts val="0"/>
              </a:spcBef>
              <a:spcAft>
                <a:spcPts val="0"/>
              </a:spcAft>
              <a:buSzPts val="6000"/>
              <a:buFont typeface="Arial"/>
              <a:buNone/>
              <a:defRPr sz="6000">
                <a:latin typeface="Arial"/>
                <a:ea typeface="Arial"/>
                <a:cs typeface="Arial"/>
                <a:sym typeface="Arial"/>
              </a:defRPr>
            </a:lvl4pPr>
            <a:lvl5pPr lvl="4" algn="r" rtl="0">
              <a:spcBef>
                <a:spcPts val="0"/>
              </a:spcBef>
              <a:spcAft>
                <a:spcPts val="0"/>
              </a:spcAft>
              <a:buSzPts val="6000"/>
              <a:buFont typeface="Arial"/>
              <a:buNone/>
              <a:defRPr sz="6000">
                <a:latin typeface="Arial"/>
                <a:ea typeface="Arial"/>
                <a:cs typeface="Arial"/>
                <a:sym typeface="Arial"/>
              </a:defRPr>
            </a:lvl5pPr>
            <a:lvl6pPr lvl="5" algn="r" rtl="0">
              <a:spcBef>
                <a:spcPts val="0"/>
              </a:spcBef>
              <a:spcAft>
                <a:spcPts val="0"/>
              </a:spcAft>
              <a:buSzPts val="6000"/>
              <a:buFont typeface="Arial"/>
              <a:buNone/>
              <a:defRPr sz="6000">
                <a:latin typeface="Arial"/>
                <a:ea typeface="Arial"/>
                <a:cs typeface="Arial"/>
                <a:sym typeface="Arial"/>
              </a:defRPr>
            </a:lvl6pPr>
            <a:lvl7pPr lvl="6" algn="r" rtl="0">
              <a:spcBef>
                <a:spcPts val="0"/>
              </a:spcBef>
              <a:spcAft>
                <a:spcPts val="0"/>
              </a:spcAft>
              <a:buSzPts val="6000"/>
              <a:buFont typeface="Arial"/>
              <a:buNone/>
              <a:defRPr sz="6000">
                <a:latin typeface="Arial"/>
                <a:ea typeface="Arial"/>
                <a:cs typeface="Arial"/>
                <a:sym typeface="Arial"/>
              </a:defRPr>
            </a:lvl7pPr>
            <a:lvl8pPr lvl="7" algn="r" rtl="0">
              <a:spcBef>
                <a:spcPts val="0"/>
              </a:spcBef>
              <a:spcAft>
                <a:spcPts val="0"/>
              </a:spcAft>
              <a:buSzPts val="6000"/>
              <a:buFont typeface="Arial"/>
              <a:buNone/>
              <a:defRPr sz="6000">
                <a:latin typeface="Arial"/>
                <a:ea typeface="Arial"/>
                <a:cs typeface="Arial"/>
                <a:sym typeface="Arial"/>
              </a:defRPr>
            </a:lvl8pPr>
            <a:lvl9pPr lvl="8" algn="r"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426" name="Google Shape;426;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ullets - DARK ON LIGHT">
  <p:cSld name="TITLE_AND_BODY_1">
    <p:bg>
      <p:bgPr>
        <a:solidFill>
          <a:srgbClr val="FFFFFF"/>
        </a:solidFill>
        <a:effectLst/>
      </p:bgPr>
    </p:bg>
    <p:spTree>
      <p:nvGrpSpPr>
        <p:cNvPr id="1" name="Shape 47"/>
        <p:cNvGrpSpPr/>
        <p:nvPr/>
      </p:nvGrpSpPr>
      <p:grpSpPr>
        <a:xfrm>
          <a:off x="0" y="0"/>
          <a:ext cx="0" cy="0"/>
          <a:chOff x="0" y="0"/>
          <a:chExt cx="0" cy="0"/>
        </a:xfrm>
      </p:grpSpPr>
      <p:sp>
        <p:nvSpPr>
          <p:cNvPr id="48" name="Google Shape;48;p6"/>
          <p:cNvSpPr/>
          <p:nvPr/>
        </p:nvSpPr>
        <p:spPr>
          <a:xfrm>
            <a:off x="8855775" y="-11175"/>
            <a:ext cx="310500" cy="51690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9" name="Google Shape;49;p6"/>
          <p:cNvSpPr txBox="1">
            <a:spLocks noGrp="1"/>
          </p:cNvSpPr>
          <p:nvPr>
            <p:ph type="sldNum" idx="12"/>
          </p:nvPr>
        </p:nvSpPr>
        <p:spPr>
          <a:xfrm>
            <a:off x="8091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0" name="Google Shape;50;p6"/>
          <p:cNvSpPr txBox="1">
            <a:spLocks noGrp="1"/>
          </p:cNvSpPr>
          <p:nvPr>
            <p:ph type="body" idx="1"/>
          </p:nvPr>
        </p:nvSpPr>
        <p:spPr>
          <a:xfrm>
            <a:off x="357800" y="1604050"/>
            <a:ext cx="76521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579BD"/>
              </a:buClr>
              <a:buSzPts val="2200"/>
              <a:buFont typeface="Arial"/>
              <a:buChar char="●"/>
              <a:defRPr sz="2200" b="1">
                <a:solidFill>
                  <a:srgbClr val="003C71"/>
                </a:solidFill>
                <a:latin typeface="Arial"/>
                <a:ea typeface="Arial"/>
                <a:cs typeface="Arial"/>
                <a:sym typeface="Arial"/>
              </a:defRPr>
            </a:lvl1pPr>
            <a:lvl2pPr marL="914400" lvl="1"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2pPr>
            <a:lvl3pPr marL="1371600" lvl="2"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3pPr>
            <a:lvl4pPr marL="1828800" lvl="3"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4pPr>
            <a:lvl5pPr marL="2286000" lvl="4"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5pPr>
            <a:lvl6pPr marL="2743200" lvl="5"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6pPr>
            <a:lvl7pPr marL="3200400" lvl="6"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7pPr>
            <a:lvl8pPr marL="3657600" lvl="7"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8pPr>
            <a:lvl9pPr marL="4114800" lvl="8" indent="-368300" rtl="0">
              <a:lnSpc>
                <a:spcPct val="100000"/>
              </a:lnSpc>
              <a:spcBef>
                <a:spcPts val="800"/>
              </a:spcBef>
              <a:spcAft>
                <a:spcPts val="800"/>
              </a:spcAft>
              <a:buClr>
                <a:srgbClr val="0579BD"/>
              </a:buClr>
              <a:buSzPts val="2200"/>
              <a:buFont typeface="Arial"/>
              <a:buChar char="■"/>
              <a:defRPr sz="2200" b="1">
                <a:solidFill>
                  <a:srgbClr val="003C71"/>
                </a:solidFill>
                <a:latin typeface="Arial"/>
                <a:ea typeface="Arial"/>
                <a:cs typeface="Arial"/>
                <a:sym typeface="Arial"/>
              </a:defRPr>
            </a:lvl9pPr>
          </a:lstStyle>
          <a:p>
            <a:endParaRPr/>
          </a:p>
        </p:txBody>
      </p:sp>
      <p:cxnSp>
        <p:nvCxnSpPr>
          <p:cNvPr id="51" name="Google Shape;51;p6"/>
          <p:cNvCxnSpPr/>
          <p:nvPr/>
        </p:nvCxnSpPr>
        <p:spPr>
          <a:xfrm>
            <a:off x="8780225" y="0"/>
            <a:ext cx="0" cy="5148000"/>
          </a:xfrm>
          <a:prstGeom prst="straightConnector1">
            <a:avLst/>
          </a:prstGeom>
          <a:noFill/>
          <a:ln w="76200" cap="flat" cmpd="sng">
            <a:solidFill>
              <a:srgbClr val="0579BD"/>
            </a:solidFill>
            <a:prstDash val="solid"/>
            <a:round/>
            <a:headEnd type="none" w="med" len="med"/>
            <a:tailEnd type="none" w="med" len="med"/>
          </a:ln>
        </p:spPr>
      </p:cxnSp>
      <p:cxnSp>
        <p:nvCxnSpPr>
          <p:cNvPr id="52" name="Google Shape;52;p6"/>
          <p:cNvCxnSpPr/>
          <p:nvPr/>
        </p:nvCxnSpPr>
        <p:spPr>
          <a:xfrm>
            <a:off x="8698721" y="0"/>
            <a:ext cx="0" cy="5148000"/>
          </a:xfrm>
          <a:prstGeom prst="straightConnector1">
            <a:avLst/>
          </a:prstGeom>
          <a:noFill/>
          <a:ln w="28575" cap="flat" cmpd="sng">
            <a:solidFill>
              <a:srgbClr val="0579BD"/>
            </a:solidFill>
            <a:prstDash val="solid"/>
            <a:round/>
            <a:headEnd type="none" w="med" len="med"/>
            <a:tailEnd type="none" w="med" len="med"/>
          </a:ln>
        </p:spPr>
      </p:cxnSp>
      <p:sp>
        <p:nvSpPr>
          <p:cNvPr id="53" name="Google Shape;53;p6" title="Vertical blue banner with GSA OGP title"/>
          <p:cNvSpPr txBox="1"/>
          <p:nvPr/>
        </p:nvSpPr>
        <p:spPr>
          <a:xfrm rot="5400000">
            <a:off x="6444323" y="2277113"/>
            <a:ext cx="5143500" cy="57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FFFFFF"/>
                </a:solidFill>
              </a:rPr>
              <a:t>G S A     D I G I T A L  C O U N C I L</a:t>
            </a:r>
            <a:endParaRPr sz="1100" b="1">
              <a:solidFill>
                <a:srgbClr val="FFFFFF"/>
              </a:solidFill>
            </a:endParaRPr>
          </a:p>
        </p:txBody>
      </p:sp>
      <p:sp>
        <p:nvSpPr>
          <p:cNvPr id="54" name="Google Shape;54;p6"/>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55" name="Google Shape;55;p6"/>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56" name="Google Shape;56;p6"/>
          <p:cNvSpPr txBox="1">
            <a:spLocks noGrp="1"/>
          </p:cNvSpPr>
          <p:nvPr>
            <p:ph type="subTitle" idx="2"/>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Main point RIGHT BOTTOM">
  <p:cSld name="MAIN_POINT_1_1">
    <p:spTree>
      <p:nvGrpSpPr>
        <p:cNvPr id="1" name="Shape 427"/>
        <p:cNvGrpSpPr/>
        <p:nvPr/>
      </p:nvGrpSpPr>
      <p:grpSpPr>
        <a:xfrm>
          <a:off x="0" y="0"/>
          <a:ext cx="0" cy="0"/>
          <a:chOff x="0" y="0"/>
          <a:chExt cx="0" cy="0"/>
        </a:xfrm>
      </p:grpSpPr>
      <p:sp>
        <p:nvSpPr>
          <p:cNvPr id="428" name="Google Shape;428;p54"/>
          <p:cNvSpPr txBox="1">
            <a:spLocks noGrp="1"/>
          </p:cNvSpPr>
          <p:nvPr>
            <p:ph type="title"/>
          </p:nvPr>
        </p:nvSpPr>
        <p:spPr>
          <a:xfrm>
            <a:off x="2363825" y="450150"/>
            <a:ext cx="6216000" cy="409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Font typeface="Arial"/>
              <a:buNone/>
              <a:defRPr sz="6000">
                <a:latin typeface="Arial"/>
                <a:ea typeface="Arial"/>
                <a:cs typeface="Arial"/>
                <a:sym typeface="Arial"/>
              </a:defRPr>
            </a:lvl1pPr>
            <a:lvl2pPr lvl="1" algn="r" rtl="0">
              <a:spcBef>
                <a:spcPts val="0"/>
              </a:spcBef>
              <a:spcAft>
                <a:spcPts val="0"/>
              </a:spcAft>
              <a:buSzPts val="6000"/>
              <a:buFont typeface="Arial"/>
              <a:buNone/>
              <a:defRPr sz="6000">
                <a:latin typeface="Arial"/>
                <a:ea typeface="Arial"/>
                <a:cs typeface="Arial"/>
                <a:sym typeface="Arial"/>
              </a:defRPr>
            </a:lvl2pPr>
            <a:lvl3pPr lvl="2" algn="r" rtl="0">
              <a:spcBef>
                <a:spcPts val="0"/>
              </a:spcBef>
              <a:spcAft>
                <a:spcPts val="0"/>
              </a:spcAft>
              <a:buSzPts val="6000"/>
              <a:buFont typeface="Arial"/>
              <a:buNone/>
              <a:defRPr sz="6000">
                <a:latin typeface="Arial"/>
                <a:ea typeface="Arial"/>
                <a:cs typeface="Arial"/>
                <a:sym typeface="Arial"/>
              </a:defRPr>
            </a:lvl3pPr>
            <a:lvl4pPr lvl="3" algn="r" rtl="0">
              <a:spcBef>
                <a:spcPts val="0"/>
              </a:spcBef>
              <a:spcAft>
                <a:spcPts val="0"/>
              </a:spcAft>
              <a:buSzPts val="6000"/>
              <a:buFont typeface="Arial"/>
              <a:buNone/>
              <a:defRPr sz="6000">
                <a:latin typeface="Arial"/>
                <a:ea typeface="Arial"/>
                <a:cs typeface="Arial"/>
                <a:sym typeface="Arial"/>
              </a:defRPr>
            </a:lvl4pPr>
            <a:lvl5pPr lvl="4" algn="r" rtl="0">
              <a:spcBef>
                <a:spcPts val="0"/>
              </a:spcBef>
              <a:spcAft>
                <a:spcPts val="0"/>
              </a:spcAft>
              <a:buSzPts val="6000"/>
              <a:buFont typeface="Arial"/>
              <a:buNone/>
              <a:defRPr sz="6000">
                <a:latin typeface="Arial"/>
                <a:ea typeface="Arial"/>
                <a:cs typeface="Arial"/>
                <a:sym typeface="Arial"/>
              </a:defRPr>
            </a:lvl5pPr>
            <a:lvl6pPr lvl="5" algn="r" rtl="0">
              <a:spcBef>
                <a:spcPts val="0"/>
              </a:spcBef>
              <a:spcAft>
                <a:spcPts val="0"/>
              </a:spcAft>
              <a:buSzPts val="6000"/>
              <a:buFont typeface="Arial"/>
              <a:buNone/>
              <a:defRPr sz="6000">
                <a:latin typeface="Arial"/>
                <a:ea typeface="Arial"/>
                <a:cs typeface="Arial"/>
                <a:sym typeface="Arial"/>
              </a:defRPr>
            </a:lvl6pPr>
            <a:lvl7pPr lvl="6" algn="r" rtl="0">
              <a:spcBef>
                <a:spcPts val="0"/>
              </a:spcBef>
              <a:spcAft>
                <a:spcPts val="0"/>
              </a:spcAft>
              <a:buSzPts val="6000"/>
              <a:buFont typeface="Arial"/>
              <a:buNone/>
              <a:defRPr sz="6000">
                <a:latin typeface="Arial"/>
                <a:ea typeface="Arial"/>
                <a:cs typeface="Arial"/>
                <a:sym typeface="Arial"/>
              </a:defRPr>
            </a:lvl7pPr>
            <a:lvl8pPr lvl="7" algn="r" rtl="0">
              <a:spcBef>
                <a:spcPts val="0"/>
              </a:spcBef>
              <a:spcAft>
                <a:spcPts val="0"/>
              </a:spcAft>
              <a:buSzPts val="6000"/>
              <a:buFont typeface="Arial"/>
              <a:buNone/>
              <a:defRPr sz="6000">
                <a:latin typeface="Arial"/>
                <a:ea typeface="Arial"/>
                <a:cs typeface="Arial"/>
                <a:sym typeface="Arial"/>
              </a:defRPr>
            </a:lvl8pPr>
            <a:lvl9pPr lvl="8" algn="r"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429" name="Google Shape;429;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List Item Bold Graphics - OPTION 1">
  <p:cSld name="SECTION_TITLE_AND_DESCRIPTION">
    <p:bg>
      <p:bgPr>
        <a:solidFill>
          <a:srgbClr val="FFFFFF"/>
        </a:solidFill>
        <a:effectLst/>
      </p:bgPr>
    </p:bg>
    <p:spTree>
      <p:nvGrpSpPr>
        <p:cNvPr id="1" name="Shape 430"/>
        <p:cNvGrpSpPr/>
        <p:nvPr/>
      </p:nvGrpSpPr>
      <p:grpSpPr>
        <a:xfrm>
          <a:off x="0" y="0"/>
          <a:ext cx="0" cy="0"/>
          <a:chOff x="0" y="0"/>
          <a:chExt cx="0" cy="0"/>
        </a:xfrm>
      </p:grpSpPr>
      <p:sp>
        <p:nvSpPr>
          <p:cNvPr id="431" name="Google Shape;431;p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32" name="Google Shape;432;p55"/>
          <p:cNvSpPr txBox="1">
            <a:spLocks noGrp="1"/>
          </p:cNvSpPr>
          <p:nvPr>
            <p:ph type="title"/>
          </p:nvPr>
        </p:nvSpPr>
        <p:spPr>
          <a:xfrm>
            <a:off x="490250" y="875494"/>
            <a:ext cx="3522300" cy="3665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1pPr>
            <a:lvl2pPr lvl="1"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2pPr>
            <a:lvl3pPr lvl="2"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3pPr>
            <a:lvl4pPr lvl="3"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4pPr>
            <a:lvl5pPr lvl="4"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5pPr>
            <a:lvl6pPr lvl="5"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6pPr>
            <a:lvl7pPr lvl="6"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7pPr>
            <a:lvl8pPr lvl="7"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8pPr>
            <a:lvl9pPr lvl="8"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9pPr>
          </a:lstStyle>
          <a:p>
            <a:endParaRPr/>
          </a:p>
        </p:txBody>
      </p:sp>
      <p:pic>
        <p:nvPicPr>
          <p:cNvPr id="433" name="Google Shape;433;p55"/>
          <p:cNvPicPr preferRelativeResize="0"/>
          <p:nvPr/>
        </p:nvPicPr>
        <p:blipFill rotWithShape="1">
          <a:blip r:embed="rId2">
            <a:alphaModFix/>
          </a:blip>
          <a:srcRect l="3233" t="359" r="51983" b="-360"/>
          <a:stretch/>
        </p:blipFill>
        <p:spPr>
          <a:xfrm>
            <a:off x="4497625" y="-43837"/>
            <a:ext cx="4670952" cy="5214992"/>
          </a:xfrm>
          <a:prstGeom prst="rect">
            <a:avLst/>
          </a:prstGeom>
          <a:noFill/>
          <a:ln>
            <a:noFill/>
          </a:ln>
        </p:spPr>
      </p:pic>
      <p:sp>
        <p:nvSpPr>
          <p:cNvPr id="434" name="Google Shape;434;p55"/>
          <p:cNvSpPr/>
          <p:nvPr/>
        </p:nvSpPr>
        <p:spPr>
          <a:xfrm rot="1239332">
            <a:off x="5650531" y="2224812"/>
            <a:ext cx="2418644" cy="373587"/>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List Items - Same Slide - NUMBERED">
  <p:cSld name="CAPTION_ONLY">
    <p:bg>
      <p:bgPr>
        <a:solidFill>
          <a:srgbClr val="FFFFFF"/>
        </a:solidFill>
        <a:effectLst/>
      </p:bgPr>
    </p:bg>
    <p:spTree>
      <p:nvGrpSpPr>
        <p:cNvPr id="1" name="Shape 435"/>
        <p:cNvGrpSpPr/>
        <p:nvPr/>
      </p:nvGrpSpPr>
      <p:grpSpPr>
        <a:xfrm>
          <a:off x="0" y="0"/>
          <a:ext cx="0" cy="0"/>
          <a:chOff x="0" y="0"/>
          <a:chExt cx="0" cy="0"/>
        </a:xfrm>
      </p:grpSpPr>
      <p:sp>
        <p:nvSpPr>
          <p:cNvPr id="436" name="Google Shape;436;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437" name="Google Shape;437;p56"/>
          <p:cNvGrpSpPr/>
          <p:nvPr/>
        </p:nvGrpSpPr>
        <p:grpSpPr>
          <a:xfrm>
            <a:off x="461550" y="3756114"/>
            <a:ext cx="8234893" cy="835875"/>
            <a:chOff x="461550" y="5465350"/>
            <a:chExt cx="8373900" cy="1114500"/>
          </a:xfrm>
        </p:grpSpPr>
        <p:sp>
          <p:nvSpPr>
            <p:cNvPr id="438" name="Google Shape;438;p56"/>
            <p:cNvSpPr/>
            <p:nvPr/>
          </p:nvSpPr>
          <p:spPr>
            <a:xfrm>
              <a:off x="461550" y="5465350"/>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9" name="Google Shape;439;p56"/>
            <p:cNvSpPr txBox="1"/>
            <p:nvPr/>
          </p:nvSpPr>
          <p:spPr>
            <a:xfrm>
              <a:off x="659125" y="5615950"/>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3</a:t>
              </a:r>
              <a:endParaRPr sz="4600" b="1">
                <a:solidFill>
                  <a:srgbClr val="003C71"/>
                </a:solidFill>
              </a:endParaRPr>
            </a:p>
          </p:txBody>
        </p:sp>
      </p:grpSp>
      <p:grpSp>
        <p:nvGrpSpPr>
          <p:cNvPr id="440" name="Google Shape;440;p56"/>
          <p:cNvGrpSpPr/>
          <p:nvPr/>
        </p:nvGrpSpPr>
        <p:grpSpPr>
          <a:xfrm>
            <a:off x="461550" y="2791940"/>
            <a:ext cx="8234893" cy="835875"/>
            <a:chOff x="461550" y="5541550"/>
            <a:chExt cx="8373900" cy="1114500"/>
          </a:xfrm>
        </p:grpSpPr>
        <p:sp>
          <p:nvSpPr>
            <p:cNvPr id="441" name="Google Shape;441;p56"/>
            <p:cNvSpPr/>
            <p:nvPr/>
          </p:nvSpPr>
          <p:spPr>
            <a:xfrm>
              <a:off x="461550" y="5541550"/>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2" name="Google Shape;442;p56"/>
            <p:cNvSpPr txBox="1"/>
            <p:nvPr/>
          </p:nvSpPr>
          <p:spPr>
            <a:xfrm>
              <a:off x="659125" y="5692150"/>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2</a:t>
              </a:r>
              <a:endParaRPr sz="4600" b="1">
                <a:solidFill>
                  <a:srgbClr val="003C71"/>
                </a:solidFill>
              </a:endParaRPr>
            </a:p>
          </p:txBody>
        </p:sp>
      </p:grpSp>
      <p:grpSp>
        <p:nvGrpSpPr>
          <p:cNvPr id="443" name="Google Shape;443;p56"/>
          <p:cNvGrpSpPr/>
          <p:nvPr/>
        </p:nvGrpSpPr>
        <p:grpSpPr>
          <a:xfrm>
            <a:off x="461550" y="1827766"/>
            <a:ext cx="8234893" cy="835875"/>
            <a:chOff x="461550" y="5541550"/>
            <a:chExt cx="8373900" cy="1114500"/>
          </a:xfrm>
        </p:grpSpPr>
        <p:sp>
          <p:nvSpPr>
            <p:cNvPr id="444" name="Google Shape;444;p56"/>
            <p:cNvSpPr/>
            <p:nvPr/>
          </p:nvSpPr>
          <p:spPr>
            <a:xfrm>
              <a:off x="461550" y="5541550"/>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5" name="Google Shape;445;p56"/>
            <p:cNvSpPr txBox="1"/>
            <p:nvPr/>
          </p:nvSpPr>
          <p:spPr>
            <a:xfrm>
              <a:off x="659125" y="5692150"/>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1</a:t>
              </a:r>
              <a:endParaRPr sz="4600" b="1">
                <a:solidFill>
                  <a:srgbClr val="003C71"/>
                </a:solidFill>
              </a:endParaRPr>
            </a:p>
          </p:txBody>
        </p:sp>
      </p:grpSp>
      <p:sp>
        <p:nvSpPr>
          <p:cNvPr id="446" name="Google Shape;446;p56"/>
          <p:cNvSpPr txBox="1">
            <a:spLocks noGrp="1"/>
          </p:cNvSpPr>
          <p:nvPr>
            <p:ph type="body" idx="1"/>
          </p:nvPr>
        </p:nvSpPr>
        <p:spPr>
          <a:xfrm>
            <a:off x="1284050" y="1892025"/>
            <a:ext cx="7412400" cy="7053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447" name="Google Shape;447;p56"/>
          <p:cNvSpPr txBox="1">
            <a:spLocks noGrp="1"/>
          </p:cNvSpPr>
          <p:nvPr>
            <p:ph type="body" idx="2"/>
          </p:nvPr>
        </p:nvSpPr>
        <p:spPr>
          <a:xfrm>
            <a:off x="1284050" y="3835125"/>
            <a:ext cx="7412400" cy="7053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448" name="Google Shape;448;p56"/>
          <p:cNvSpPr txBox="1">
            <a:spLocks noGrp="1"/>
          </p:cNvSpPr>
          <p:nvPr>
            <p:ph type="body" idx="3"/>
          </p:nvPr>
        </p:nvSpPr>
        <p:spPr>
          <a:xfrm>
            <a:off x="1284050" y="2863575"/>
            <a:ext cx="7412400" cy="7053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449" name="Google Shape;449;p56"/>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450" name="Google Shape;450;p56"/>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451" name="Google Shape;451;p56"/>
          <p:cNvSpPr txBox="1">
            <a:spLocks noGrp="1"/>
          </p:cNvSpPr>
          <p:nvPr>
            <p:ph type="subTitle" idx="4"/>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List Items - Same Slide - PILLARS">
  <p:cSld name="CAPTION_ONLY_2">
    <p:bg>
      <p:bgPr>
        <a:solidFill>
          <a:srgbClr val="FFFFFF"/>
        </a:solidFill>
        <a:effectLst/>
      </p:bgPr>
    </p:bg>
    <p:spTree>
      <p:nvGrpSpPr>
        <p:cNvPr id="1" name="Shape 452"/>
        <p:cNvGrpSpPr/>
        <p:nvPr/>
      </p:nvGrpSpPr>
      <p:grpSpPr>
        <a:xfrm>
          <a:off x="0" y="0"/>
          <a:ext cx="0" cy="0"/>
          <a:chOff x="0" y="0"/>
          <a:chExt cx="0" cy="0"/>
        </a:xfrm>
      </p:grpSpPr>
      <p:sp>
        <p:nvSpPr>
          <p:cNvPr id="453" name="Google Shape;453;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454" name="Google Shape;454;p57"/>
          <p:cNvGrpSpPr/>
          <p:nvPr/>
        </p:nvGrpSpPr>
        <p:grpSpPr>
          <a:xfrm>
            <a:off x="6128800" y="1677492"/>
            <a:ext cx="2596800" cy="3186381"/>
            <a:chOff x="6265963" y="3087650"/>
            <a:chExt cx="2596800" cy="4087200"/>
          </a:xfrm>
        </p:grpSpPr>
        <p:sp>
          <p:nvSpPr>
            <p:cNvPr id="455" name="Google Shape;455;p57"/>
            <p:cNvSpPr/>
            <p:nvPr/>
          </p:nvSpPr>
          <p:spPr>
            <a:xfrm>
              <a:off x="6276313" y="308765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7"/>
            <p:cNvSpPr/>
            <p:nvPr/>
          </p:nvSpPr>
          <p:spPr>
            <a:xfrm>
              <a:off x="6276313" y="3087650"/>
              <a:ext cx="2567700" cy="4087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cxnSp>
          <p:nvCxnSpPr>
            <p:cNvPr id="457" name="Google Shape;457;p57"/>
            <p:cNvCxnSpPr/>
            <p:nvPr/>
          </p:nvCxnSpPr>
          <p:spPr>
            <a:xfrm>
              <a:off x="6265963" y="3708901"/>
              <a:ext cx="2596800" cy="0"/>
            </a:xfrm>
            <a:prstGeom prst="straightConnector1">
              <a:avLst/>
            </a:prstGeom>
            <a:noFill/>
            <a:ln w="76200" cap="flat" cmpd="sng">
              <a:solidFill>
                <a:srgbClr val="FFFFFF"/>
              </a:solidFill>
              <a:prstDash val="solid"/>
              <a:round/>
              <a:headEnd type="none" w="med" len="med"/>
              <a:tailEnd type="none" w="med" len="med"/>
            </a:ln>
          </p:spPr>
        </p:cxnSp>
      </p:grpSp>
      <p:grpSp>
        <p:nvGrpSpPr>
          <p:cNvPr id="458" name="Google Shape;458;p57"/>
          <p:cNvGrpSpPr/>
          <p:nvPr/>
        </p:nvGrpSpPr>
        <p:grpSpPr>
          <a:xfrm>
            <a:off x="3274050" y="1677493"/>
            <a:ext cx="2624100" cy="3186381"/>
            <a:chOff x="3293788" y="2998700"/>
            <a:chExt cx="2624100" cy="4087200"/>
          </a:xfrm>
        </p:grpSpPr>
        <p:sp>
          <p:nvSpPr>
            <p:cNvPr id="459" name="Google Shape;459;p57"/>
            <p:cNvSpPr/>
            <p:nvPr/>
          </p:nvSpPr>
          <p:spPr>
            <a:xfrm>
              <a:off x="3304138" y="299870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7"/>
            <p:cNvSpPr/>
            <p:nvPr/>
          </p:nvSpPr>
          <p:spPr>
            <a:xfrm>
              <a:off x="3304138" y="2998700"/>
              <a:ext cx="2567700" cy="4087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cxnSp>
          <p:nvCxnSpPr>
            <p:cNvPr id="461" name="Google Shape;461;p57"/>
            <p:cNvCxnSpPr/>
            <p:nvPr/>
          </p:nvCxnSpPr>
          <p:spPr>
            <a:xfrm>
              <a:off x="3293788" y="3619951"/>
              <a:ext cx="2624100" cy="0"/>
            </a:xfrm>
            <a:prstGeom prst="straightConnector1">
              <a:avLst/>
            </a:prstGeom>
            <a:noFill/>
            <a:ln w="76200" cap="flat" cmpd="sng">
              <a:solidFill>
                <a:srgbClr val="FFFFFF"/>
              </a:solidFill>
              <a:prstDash val="solid"/>
              <a:round/>
              <a:headEnd type="none" w="med" len="med"/>
              <a:tailEnd type="none" w="med" len="med"/>
            </a:ln>
          </p:spPr>
        </p:cxnSp>
      </p:grpSp>
      <p:grpSp>
        <p:nvGrpSpPr>
          <p:cNvPr id="462" name="Google Shape;462;p57"/>
          <p:cNvGrpSpPr/>
          <p:nvPr/>
        </p:nvGrpSpPr>
        <p:grpSpPr>
          <a:xfrm>
            <a:off x="418400" y="1677493"/>
            <a:ext cx="2625000" cy="3186381"/>
            <a:chOff x="430813" y="2998700"/>
            <a:chExt cx="2625000" cy="4087200"/>
          </a:xfrm>
        </p:grpSpPr>
        <p:sp>
          <p:nvSpPr>
            <p:cNvPr id="463" name="Google Shape;463;p57"/>
            <p:cNvSpPr/>
            <p:nvPr/>
          </p:nvSpPr>
          <p:spPr>
            <a:xfrm>
              <a:off x="441163" y="299870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7"/>
            <p:cNvSpPr/>
            <p:nvPr/>
          </p:nvSpPr>
          <p:spPr>
            <a:xfrm>
              <a:off x="441163" y="2998700"/>
              <a:ext cx="2567700" cy="4087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cxnSp>
          <p:nvCxnSpPr>
            <p:cNvPr id="465" name="Google Shape;465;p57"/>
            <p:cNvCxnSpPr/>
            <p:nvPr/>
          </p:nvCxnSpPr>
          <p:spPr>
            <a:xfrm>
              <a:off x="430813" y="3619951"/>
              <a:ext cx="2625000" cy="0"/>
            </a:xfrm>
            <a:prstGeom prst="straightConnector1">
              <a:avLst/>
            </a:prstGeom>
            <a:noFill/>
            <a:ln w="76200" cap="flat" cmpd="sng">
              <a:solidFill>
                <a:srgbClr val="FFFFFF"/>
              </a:solidFill>
              <a:prstDash val="solid"/>
              <a:round/>
              <a:headEnd type="none" w="med" len="med"/>
              <a:tailEnd type="none" w="med" len="med"/>
            </a:ln>
          </p:spPr>
        </p:cxnSp>
      </p:grpSp>
      <p:sp>
        <p:nvSpPr>
          <p:cNvPr id="466" name="Google Shape;466;p57"/>
          <p:cNvSpPr txBox="1">
            <a:spLocks noGrp="1"/>
          </p:cNvSpPr>
          <p:nvPr>
            <p:ph type="subTitle" idx="1"/>
          </p:nvPr>
        </p:nvSpPr>
        <p:spPr>
          <a:xfrm>
            <a:off x="578300" y="1667124"/>
            <a:ext cx="2305200" cy="3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100" b="1">
                <a:solidFill>
                  <a:srgbClr val="FFFFFF"/>
                </a:solidFill>
                <a:latin typeface="Arial"/>
                <a:ea typeface="Arial"/>
                <a:cs typeface="Arial"/>
                <a:sym typeface="Arial"/>
              </a:defRPr>
            </a:lvl1pPr>
            <a:lvl2pPr lvl="1" algn="ctr" rtl="0">
              <a:lnSpc>
                <a:spcPct val="100000"/>
              </a:lnSpc>
              <a:spcBef>
                <a:spcPts val="0"/>
              </a:spcBef>
              <a:spcAft>
                <a:spcPts val="0"/>
              </a:spcAft>
              <a:buNone/>
              <a:defRPr sz="2100" b="1">
                <a:solidFill>
                  <a:srgbClr val="FFFFFF"/>
                </a:solidFill>
                <a:latin typeface="Arial"/>
                <a:ea typeface="Arial"/>
                <a:cs typeface="Arial"/>
                <a:sym typeface="Arial"/>
              </a:defRPr>
            </a:lvl2pPr>
            <a:lvl3pPr lvl="2" algn="ctr" rtl="0">
              <a:lnSpc>
                <a:spcPct val="100000"/>
              </a:lnSpc>
              <a:spcBef>
                <a:spcPts val="0"/>
              </a:spcBef>
              <a:spcAft>
                <a:spcPts val="0"/>
              </a:spcAft>
              <a:buNone/>
              <a:defRPr sz="2100" b="1">
                <a:solidFill>
                  <a:srgbClr val="FFFFFF"/>
                </a:solidFill>
                <a:latin typeface="Arial"/>
                <a:ea typeface="Arial"/>
                <a:cs typeface="Arial"/>
                <a:sym typeface="Arial"/>
              </a:defRPr>
            </a:lvl3pPr>
            <a:lvl4pPr lvl="3" algn="ctr" rtl="0">
              <a:lnSpc>
                <a:spcPct val="100000"/>
              </a:lnSpc>
              <a:spcBef>
                <a:spcPts val="0"/>
              </a:spcBef>
              <a:spcAft>
                <a:spcPts val="0"/>
              </a:spcAft>
              <a:buNone/>
              <a:defRPr sz="2100" b="1">
                <a:solidFill>
                  <a:srgbClr val="FFFFFF"/>
                </a:solidFill>
                <a:latin typeface="Arial"/>
                <a:ea typeface="Arial"/>
                <a:cs typeface="Arial"/>
                <a:sym typeface="Arial"/>
              </a:defRPr>
            </a:lvl4pPr>
            <a:lvl5pPr lvl="4" algn="ctr" rtl="0">
              <a:lnSpc>
                <a:spcPct val="100000"/>
              </a:lnSpc>
              <a:spcBef>
                <a:spcPts val="0"/>
              </a:spcBef>
              <a:spcAft>
                <a:spcPts val="0"/>
              </a:spcAft>
              <a:buNone/>
              <a:defRPr sz="2100" b="1">
                <a:solidFill>
                  <a:srgbClr val="FFFFFF"/>
                </a:solidFill>
                <a:latin typeface="Arial"/>
                <a:ea typeface="Arial"/>
                <a:cs typeface="Arial"/>
                <a:sym typeface="Arial"/>
              </a:defRPr>
            </a:lvl5pPr>
            <a:lvl6pPr lvl="5" algn="ctr" rtl="0">
              <a:lnSpc>
                <a:spcPct val="100000"/>
              </a:lnSpc>
              <a:spcBef>
                <a:spcPts val="0"/>
              </a:spcBef>
              <a:spcAft>
                <a:spcPts val="0"/>
              </a:spcAft>
              <a:buNone/>
              <a:defRPr sz="2100" b="1">
                <a:solidFill>
                  <a:srgbClr val="FFFFFF"/>
                </a:solidFill>
                <a:latin typeface="Arial"/>
                <a:ea typeface="Arial"/>
                <a:cs typeface="Arial"/>
                <a:sym typeface="Arial"/>
              </a:defRPr>
            </a:lvl6pPr>
            <a:lvl7pPr lvl="6" algn="ctr" rtl="0">
              <a:lnSpc>
                <a:spcPct val="100000"/>
              </a:lnSpc>
              <a:spcBef>
                <a:spcPts val="0"/>
              </a:spcBef>
              <a:spcAft>
                <a:spcPts val="0"/>
              </a:spcAft>
              <a:buNone/>
              <a:defRPr sz="2100" b="1">
                <a:solidFill>
                  <a:srgbClr val="FFFFFF"/>
                </a:solidFill>
                <a:latin typeface="Arial"/>
                <a:ea typeface="Arial"/>
                <a:cs typeface="Arial"/>
                <a:sym typeface="Arial"/>
              </a:defRPr>
            </a:lvl7pPr>
            <a:lvl8pPr lvl="7" algn="ctr" rtl="0">
              <a:lnSpc>
                <a:spcPct val="100000"/>
              </a:lnSpc>
              <a:spcBef>
                <a:spcPts val="0"/>
              </a:spcBef>
              <a:spcAft>
                <a:spcPts val="0"/>
              </a:spcAft>
              <a:buNone/>
              <a:defRPr sz="2100" b="1">
                <a:solidFill>
                  <a:srgbClr val="FFFFFF"/>
                </a:solidFill>
                <a:latin typeface="Arial"/>
                <a:ea typeface="Arial"/>
                <a:cs typeface="Arial"/>
                <a:sym typeface="Arial"/>
              </a:defRPr>
            </a:lvl8pPr>
            <a:lvl9pPr lvl="8" algn="ctr" rtl="0">
              <a:lnSpc>
                <a:spcPct val="100000"/>
              </a:lnSpc>
              <a:spcBef>
                <a:spcPts val="0"/>
              </a:spcBef>
              <a:spcAft>
                <a:spcPts val="0"/>
              </a:spcAft>
              <a:buNone/>
              <a:defRPr sz="2100" b="1">
                <a:solidFill>
                  <a:srgbClr val="FFFFFF"/>
                </a:solidFill>
                <a:latin typeface="Arial"/>
                <a:ea typeface="Arial"/>
                <a:cs typeface="Arial"/>
                <a:sym typeface="Arial"/>
              </a:defRPr>
            </a:lvl9pPr>
          </a:lstStyle>
          <a:p>
            <a:endParaRPr/>
          </a:p>
        </p:txBody>
      </p:sp>
      <p:sp>
        <p:nvSpPr>
          <p:cNvPr id="467" name="Google Shape;467;p57"/>
          <p:cNvSpPr txBox="1">
            <a:spLocks noGrp="1"/>
          </p:cNvSpPr>
          <p:nvPr>
            <p:ph type="subTitle" idx="2"/>
          </p:nvPr>
        </p:nvSpPr>
        <p:spPr>
          <a:xfrm>
            <a:off x="3433500" y="1667124"/>
            <a:ext cx="2305200" cy="3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100" b="1">
                <a:solidFill>
                  <a:srgbClr val="FFFFFF"/>
                </a:solidFill>
                <a:latin typeface="Arial"/>
                <a:ea typeface="Arial"/>
                <a:cs typeface="Arial"/>
                <a:sym typeface="Arial"/>
              </a:defRPr>
            </a:lvl1pPr>
            <a:lvl2pPr lvl="1" algn="ctr" rtl="0">
              <a:lnSpc>
                <a:spcPct val="100000"/>
              </a:lnSpc>
              <a:spcBef>
                <a:spcPts val="0"/>
              </a:spcBef>
              <a:spcAft>
                <a:spcPts val="0"/>
              </a:spcAft>
              <a:buNone/>
              <a:defRPr sz="2100" b="1">
                <a:solidFill>
                  <a:srgbClr val="FFFFFF"/>
                </a:solidFill>
                <a:latin typeface="Arial"/>
                <a:ea typeface="Arial"/>
                <a:cs typeface="Arial"/>
                <a:sym typeface="Arial"/>
              </a:defRPr>
            </a:lvl2pPr>
            <a:lvl3pPr lvl="2" algn="ctr" rtl="0">
              <a:lnSpc>
                <a:spcPct val="100000"/>
              </a:lnSpc>
              <a:spcBef>
                <a:spcPts val="0"/>
              </a:spcBef>
              <a:spcAft>
                <a:spcPts val="0"/>
              </a:spcAft>
              <a:buNone/>
              <a:defRPr sz="2100" b="1">
                <a:solidFill>
                  <a:srgbClr val="FFFFFF"/>
                </a:solidFill>
                <a:latin typeface="Arial"/>
                <a:ea typeface="Arial"/>
                <a:cs typeface="Arial"/>
                <a:sym typeface="Arial"/>
              </a:defRPr>
            </a:lvl3pPr>
            <a:lvl4pPr lvl="3" algn="ctr" rtl="0">
              <a:lnSpc>
                <a:spcPct val="100000"/>
              </a:lnSpc>
              <a:spcBef>
                <a:spcPts val="0"/>
              </a:spcBef>
              <a:spcAft>
                <a:spcPts val="0"/>
              </a:spcAft>
              <a:buNone/>
              <a:defRPr sz="2100" b="1">
                <a:solidFill>
                  <a:srgbClr val="FFFFFF"/>
                </a:solidFill>
                <a:latin typeface="Arial"/>
                <a:ea typeface="Arial"/>
                <a:cs typeface="Arial"/>
                <a:sym typeface="Arial"/>
              </a:defRPr>
            </a:lvl4pPr>
            <a:lvl5pPr lvl="4" algn="ctr" rtl="0">
              <a:lnSpc>
                <a:spcPct val="100000"/>
              </a:lnSpc>
              <a:spcBef>
                <a:spcPts val="0"/>
              </a:spcBef>
              <a:spcAft>
                <a:spcPts val="0"/>
              </a:spcAft>
              <a:buNone/>
              <a:defRPr sz="2100" b="1">
                <a:solidFill>
                  <a:srgbClr val="FFFFFF"/>
                </a:solidFill>
                <a:latin typeface="Arial"/>
                <a:ea typeface="Arial"/>
                <a:cs typeface="Arial"/>
                <a:sym typeface="Arial"/>
              </a:defRPr>
            </a:lvl5pPr>
            <a:lvl6pPr lvl="5" algn="ctr" rtl="0">
              <a:lnSpc>
                <a:spcPct val="100000"/>
              </a:lnSpc>
              <a:spcBef>
                <a:spcPts val="0"/>
              </a:spcBef>
              <a:spcAft>
                <a:spcPts val="0"/>
              </a:spcAft>
              <a:buNone/>
              <a:defRPr sz="2100" b="1">
                <a:solidFill>
                  <a:srgbClr val="FFFFFF"/>
                </a:solidFill>
                <a:latin typeface="Arial"/>
                <a:ea typeface="Arial"/>
                <a:cs typeface="Arial"/>
                <a:sym typeface="Arial"/>
              </a:defRPr>
            </a:lvl6pPr>
            <a:lvl7pPr lvl="6" algn="ctr" rtl="0">
              <a:lnSpc>
                <a:spcPct val="100000"/>
              </a:lnSpc>
              <a:spcBef>
                <a:spcPts val="0"/>
              </a:spcBef>
              <a:spcAft>
                <a:spcPts val="0"/>
              </a:spcAft>
              <a:buNone/>
              <a:defRPr sz="2100" b="1">
                <a:solidFill>
                  <a:srgbClr val="FFFFFF"/>
                </a:solidFill>
                <a:latin typeface="Arial"/>
                <a:ea typeface="Arial"/>
                <a:cs typeface="Arial"/>
                <a:sym typeface="Arial"/>
              </a:defRPr>
            </a:lvl7pPr>
            <a:lvl8pPr lvl="7" algn="ctr" rtl="0">
              <a:lnSpc>
                <a:spcPct val="100000"/>
              </a:lnSpc>
              <a:spcBef>
                <a:spcPts val="0"/>
              </a:spcBef>
              <a:spcAft>
                <a:spcPts val="0"/>
              </a:spcAft>
              <a:buNone/>
              <a:defRPr sz="2100" b="1">
                <a:solidFill>
                  <a:srgbClr val="FFFFFF"/>
                </a:solidFill>
                <a:latin typeface="Arial"/>
                <a:ea typeface="Arial"/>
                <a:cs typeface="Arial"/>
                <a:sym typeface="Arial"/>
              </a:defRPr>
            </a:lvl8pPr>
            <a:lvl9pPr lvl="8" algn="ctr" rtl="0">
              <a:lnSpc>
                <a:spcPct val="100000"/>
              </a:lnSpc>
              <a:spcBef>
                <a:spcPts val="0"/>
              </a:spcBef>
              <a:spcAft>
                <a:spcPts val="0"/>
              </a:spcAft>
              <a:buNone/>
              <a:defRPr sz="2100" b="1">
                <a:solidFill>
                  <a:srgbClr val="FFFFFF"/>
                </a:solidFill>
                <a:latin typeface="Arial"/>
                <a:ea typeface="Arial"/>
                <a:cs typeface="Arial"/>
                <a:sym typeface="Arial"/>
              </a:defRPr>
            </a:lvl9pPr>
          </a:lstStyle>
          <a:p>
            <a:endParaRPr/>
          </a:p>
        </p:txBody>
      </p:sp>
      <p:sp>
        <p:nvSpPr>
          <p:cNvPr id="468" name="Google Shape;468;p57"/>
          <p:cNvSpPr txBox="1">
            <a:spLocks noGrp="1"/>
          </p:cNvSpPr>
          <p:nvPr>
            <p:ph type="subTitle" idx="3"/>
          </p:nvPr>
        </p:nvSpPr>
        <p:spPr>
          <a:xfrm>
            <a:off x="6274600" y="1667124"/>
            <a:ext cx="2305200" cy="3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100" b="1">
                <a:solidFill>
                  <a:srgbClr val="FFFFFF"/>
                </a:solidFill>
                <a:latin typeface="Arial"/>
                <a:ea typeface="Arial"/>
                <a:cs typeface="Arial"/>
                <a:sym typeface="Arial"/>
              </a:defRPr>
            </a:lvl1pPr>
            <a:lvl2pPr lvl="1" algn="ctr" rtl="0">
              <a:lnSpc>
                <a:spcPct val="100000"/>
              </a:lnSpc>
              <a:spcBef>
                <a:spcPts val="0"/>
              </a:spcBef>
              <a:spcAft>
                <a:spcPts val="0"/>
              </a:spcAft>
              <a:buNone/>
              <a:defRPr sz="2100" b="1">
                <a:solidFill>
                  <a:srgbClr val="FFFFFF"/>
                </a:solidFill>
                <a:latin typeface="Arial"/>
                <a:ea typeface="Arial"/>
                <a:cs typeface="Arial"/>
                <a:sym typeface="Arial"/>
              </a:defRPr>
            </a:lvl2pPr>
            <a:lvl3pPr lvl="2" algn="ctr" rtl="0">
              <a:lnSpc>
                <a:spcPct val="100000"/>
              </a:lnSpc>
              <a:spcBef>
                <a:spcPts val="0"/>
              </a:spcBef>
              <a:spcAft>
                <a:spcPts val="0"/>
              </a:spcAft>
              <a:buNone/>
              <a:defRPr sz="2100" b="1">
                <a:solidFill>
                  <a:srgbClr val="FFFFFF"/>
                </a:solidFill>
                <a:latin typeface="Arial"/>
                <a:ea typeface="Arial"/>
                <a:cs typeface="Arial"/>
                <a:sym typeface="Arial"/>
              </a:defRPr>
            </a:lvl3pPr>
            <a:lvl4pPr lvl="3" algn="ctr" rtl="0">
              <a:lnSpc>
                <a:spcPct val="100000"/>
              </a:lnSpc>
              <a:spcBef>
                <a:spcPts val="0"/>
              </a:spcBef>
              <a:spcAft>
                <a:spcPts val="0"/>
              </a:spcAft>
              <a:buNone/>
              <a:defRPr sz="2100" b="1">
                <a:solidFill>
                  <a:srgbClr val="FFFFFF"/>
                </a:solidFill>
                <a:latin typeface="Arial"/>
                <a:ea typeface="Arial"/>
                <a:cs typeface="Arial"/>
                <a:sym typeface="Arial"/>
              </a:defRPr>
            </a:lvl4pPr>
            <a:lvl5pPr lvl="4" algn="ctr" rtl="0">
              <a:lnSpc>
                <a:spcPct val="100000"/>
              </a:lnSpc>
              <a:spcBef>
                <a:spcPts val="0"/>
              </a:spcBef>
              <a:spcAft>
                <a:spcPts val="0"/>
              </a:spcAft>
              <a:buNone/>
              <a:defRPr sz="2100" b="1">
                <a:solidFill>
                  <a:srgbClr val="FFFFFF"/>
                </a:solidFill>
                <a:latin typeface="Arial"/>
                <a:ea typeface="Arial"/>
                <a:cs typeface="Arial"/>
                <a:sym typeface="Arial"/>
              </a:defRPr>
            </a:lvl5pPr>
            <a:lvl6pPr lvl="5" algn="ctr" rtl="0">
              <a:lnSpc>
                <a:spcPct val="100000"/>
              </a:lnSpc>
              <a:spcBef>
                <a:spcPts val="0"/>
              </a:spcBef>
              <a:spcAft>
                <a:spcPts val="0"/>
              </a:spcAft>
              <a:buNone/>
              <a:defRPr sz="2100" b="1">
                <a:solidFill>
                  <a:srgbClr val="FFFFFF"/>
                </a:solidFill>
                <a:latin typeface="Arial"/>
                <a:ea typeface="Arial"/>
                <a:cs typeface="Arial"/>
                <a:sym typeface="Arial"/>
              </a:defRPr>
            </a:lvl6pPr>
            <a:lvl7pPr lvl="6" algn="ctr" rtl="0">
              <a:lnSpc>
                <a:spcPct val="100000"/>
              </a:lnSpc>
              <a:spcBef>
                <a:spcPts val="0"/>
              </a:spcBef>
              <a:spcAft>
                <a:spcPts val="0"/>
              </a:spcAft>
              <a:buNone/>
              <a:defRPr sz="2100" b="1">
                <a:solidFill>
                  <a:srgbClr val="FFFFFF"/>
                </a:solidFill>
                <a:latin typeface="Arial"/>
                <a:ea typeface="Arial"/>
                <a:cs typeface="Arial"/>
                <a:sym typeface="Arial"/>
              </a:defRPr>
            </a:lvl7pPr>
            <a:lvl8pPr lvl="7" algn="ctr" rtl="0">
              <a:lnSpc>
                <a:spcPct val="100000"/>
              </a:lnSpc>
              <a:spcBef>
                <a:spcPts val="0"/>
              </a:spcBef>
              <a:spcAft>
                <a:spcPts val="0"/>
              </a:spcAft>
              <a:buNone/>
              <a:defRPr sz="2100" b="1">
                <a:solidFill>
                  <a:srgbClr val="FFFFFF"/>
                </a:solidFill>
                <a:latin typeface="Arial"/>
                <a:ea typeface="Arial"/>
                <a:cs typeface="Arial"/>
                <a:sym typeface="Arial"/>
              </a:defRPr>
            </a:lvl8pPr>
            <a:lvl9pPr lvl="8" algn="ctr" rtl="0">
              <a:lnSpc>
                <a:spcPct val="100000"/>
              </a:lnSpc>
              <a:spcBef>
                <a:spcPts val="0"/>
              </a:spcBef>
              <a:spcAft>
                <a:spcPts val="0"/>
              </a:spcAft>
              <a:buNone/>
              <a:defRPr sz="2100" b="1">
                <a:solidFill>
                  <a:srgbClr val="FFFFFF"/>
                </a:solidFill>
                <a:latin typeface="Arial"/>
                <a:ea typeface="Arial"/>
                <a:cs typeface="Arial"/>
                <a:sym typeface="Arial"/>
              </a:defRPr>
            </a:lvl9pPr>
          </a:lstStyle>
          <a:p>
            <a:endParaRPr/>
          </a:p>
        </p:txBody>
      </p:sp>
      <p:sp>
        <p:nvSpPr>
          <p:cNvPr id="469" name="Google Shape;469;p57"/>
          <p:cNvSpPr txBox="1">
            <a:spLocks noGrp="1"/>
          </p:cNvSpPr>
          <p:nvPr>
            <p:ph type="subTitle" idx="4"/>
          </p:nvPr>
        </p:nvSpPr>
        <p:spPr>
          <a:xfrm>
            <a:off x="534500" y="2123081"/>
            <a:ext cx="2392800" cy="39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900">
                <a:solidFill>
                  <a:srgbClr val="000000"/>
                </a:solidFill>
                <a:latin typeface="Arial"/>
                <a:ea typeface="Arial"/>
                <a:cs typeface="Arial"/>
                <a:sym typeface="Arial"/>
              </a:defRPr>
            </a:lvl1pPr>
            <a:lvl2pPr lvl="1" rtl="0">
              <a:lnSpc>
                <a:spcPct val="100000"/>
              </a:lnSpc>
              <a:spcBef>
                <a:spcPts val="0"/>
              </a:spcBef>
              <a:spcAft>
                <a:spcPts val="0"/>
              </a:spcAft>
              <a:buNone/>
              <a:defRPr sz="1900">
                <a:solidFill>
                  <a:srgbClr val="000000"/>
                </a:solidFill>
                <a:latin typeface="Arial"/>
                <a:ea typeface="Arial"/>
                <a:cs typeface="Arial"/>
                <a:sym typeface="Arial"/>
              </a:defRPr>
            </a:lvl2pPr>
            <a:lvl3pPr lvl="2" rtl="0">
              <a:lnSpc>
                <a:spcPct val="100000"/>
              </a:lnSpc>
              <a:spcBef>
                <a:spcPts val="0"/>
              </a:spcBef>
              <a:spcAft>
                <a:spcPts val="0"/>
              </a:spcAft>
              <a:buNone/>
              <a:defRPr sz="1900">
                <a:solidFill>
                  <a:srgbClr val="000000"/>
                </a:solidFill>
                <a:latin typeface="Arial"/>
                <a:ea typeface="Arial"/>
                <a:cs typeface="Arial"/>
                <a:sym typeface="Arial"/>
              </a:defRPr>
            </a:lvl3pPr>
            <a:lvl4pPr lvl="3" rtl="0">
              <a:lnSpc>
                <a:spcPct val="100000"/>
              </a:lnSpc>
              <a:spcBef>
                <a:spcPts val="0"/>
              </a:spcBef>
              <a:spcAft>
                <a:spcPts val="0"/>
              </a:spcAft>
              <a:buNone/>
              <a:defRPr sz="1900">
                <a:solidFill>
                  <a:srgbClr val="000000"/>
                </a:solidFill>
                <a:latin typeface="Arial"/>
                <a:ea typeface="Arial"/>
                <a:cs typeface="Arial"/>
                <a:sym typeface="Arial"/>
              </a:defRPr>
            </a:lvl4pPr>
            <a:lvl5pPr lvl="4" rtl="0">
              <a:lnSpc>
                <a:spcPct val="100000"/>
              </a:lnSpc>
              <a:spcBef>
                <a:spcPts val="0"/>
              </a:spcBef>
              <a:spcAft>
                <a:spcPts val="0"/>
              </a:spcAft>
              <a:buNone/>
              <a:defRPr sz="1900">
                <a:solidFill>
                  <a:srgbClr val="000000"/>
                </a:solidFill>
                <a:latin typeface="Arial"/>
                <a:ea typeface="Arial"/>
                <a:cs typeface="Arial"/>
                <a:sym typeface="Arial"/>
              </a:defRPr>
            </a:lvl5pPr>
            <a:lvl6pPr lvl="5" rtl="0">
              <a:lnSpc>
                <a:spcPct val="100000"/>
              </a:lnSpc>
              <a:spcBef>
                <a:spcPts val="0"/>
              </a:spcBef>
              <a:spcAft>
                <a:spcPts val="0"/>
              </a:spcAft>
              <a:buNone/>
              <a:defRPr sz="1900">
                <a:solidFill>
                  <a:srgbClr val="000000"/>
                </a:solidFill>
                <a:latin typeface="Arial"/>
                <a:ea typeface="Arial"/>
                <a:cs typeface="Arial"/>
                <a:sym typeface="Arial"/>
              </a:defRPr>
            </a:lvl6pPr>
            <a:lvl7pPr lvl="6" rtl="0">
              <a:lnSpc>
                <a:spcPct val="100000"/>
              </a:lnSpc>
              <a:spcBef>
                <a:spcPts val="0"/>
              </a:spcBef>
              <a:spcAft>
                <a:spcPts val="0"/>
              </a:spcAft>
              <a:buNone/>
              <a:defRPr sz="1900">
                <a:solidFill>
                  <a:srgbClr val="000000"/>
                </a:solidFill>
                <a:latin typeface="Arial"/>
                <a:ea typeface="Arial"/>
                <a:cs typeface="Arial"/>
                <a:sym typeface="Arial"/>
              </a:defRPr>
            </a:lvl7pPr>
            <a:lvl8pPr lvl="7" rtl="0">
              <a:lnSpc>
                <a:spcPct val="100000"/>
              </a:lnSpc>
              <a:spcBef>
                <a:spcPts val="0"/>
              </a:spcBef>
              <a:spcAft>
                <a:spcPts val="0"/>
              </a:spcAft>
              <a:buNone/>
              <a:defRPr sz="1900">
                <a:solidFill>
                  <a:srgbClr val="000000"/>
                </a:solidFill>
                <a:latin typeface="Arial"/>
                <a:ea typeface="Arial"/>
                <a:cs typeface="Arial"/>
                <a:sym typeface="Arial"/>
              </a:defRPr>
            </a:lvl8pPr>
            <a:lvl9pPr lvl="8" rtl="0">
              <a:lnSpc>
                <a:spcPct val="100000"/>
              </a:lnSpc>
              <a:spcBef>
                <a:spcPts val="0"/>
              </a:spcBef>
              <a:spcAft>
                <a:spcPts val="0"/>
              </a:spcAft>
              <a:buNone/>
              <a:defRPr sz="1900">
                <a:solidFill>
                  <a:srgbClr val="000000"/>
                </a:solidFill>
                <a:latin typeface="Arial"/>
                <a:ea typeface="Arial"/>
                <a:cs typeface="Arial"/>
                <a:sym typeface="Arial"/>
              </a:defRPr>
            </a:lvl9pPr>
          </a:lstStyle>
          <a:p>
            <a:endParaRPr/>
          </a:p>
        </p:txBody>
      </p:sp>
      <p:sp>
        <p:nvSpPr>
          <p:cNvPr id="470" name="Google Shape;470;p57"/>
          <p:cNvSpPr txBox="1">
            <a:spLocks noGrp="1"/>
          </p:cNvSpPr>
          <p:nvPr>
            <p:ph type="subTitle" idx="5"/>
          </p:nvPr>
        </p:nvSpPr>
        <p:spPr>
          <a:xfrm>
            <a:off x="3389700" y="2123081"/>
            <a:ext cx="2392800" cy="39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900">
                <a:solidFill>
                  <a:srgbClr val="000000"/>
                </a:solidFill>
                <a:latin typeface="Arial"/>
                <a:ea typeface="Arial"/>
                <a:cs typeface="Arial"/>
                <a:sym typeface="Arial"/>
              </a:defRPr>
            </a:lvl1pPr>
            <a:lvl2pPr lvl="1" rtl="0">
              <a:lnSpc>
                <a:spcPct val="100000"/>
              </a:lnSpc>
              <a:spcBef>
                <a:spcPts val="0"/>
              </a:spcBef>
              <a:spcAft>
                <a:spcPts val="0"/>
              </a:spcAft>
              <a:buNone/>
              <a:defRPr sz="1900">
                <a:solidFill>
                  <a:srgbClr val="000000"/>
                </a:solidFill>
                <a:latin typeface="Arial"/>
                <a:ea typeface="Arial"/>
                <a:cs typeface="Arial"/>
                <a:sym typeface="Arial"/>
              </a:defRPr>
            </a:lvl2pPr>
            <a:lvl3pPr lvl="2" rtl="0">
              <a:lnSpc>
                <a:spcPct val="100000"/>
              </a:lnSpc>
              <a:spcBef>
                <a:spcPts val="0"/>
              </a:spcBef>
              <a:spcAft>
                <a:spcPts val="0"/>
              </a:spcAft>
              <a:buNone/>
              <a:defRPr sz="1900">
                <a:solidFill>
                  <a:srgbClr val="000000"/>
                </a:solidFill>
                <a:latin typeface="Arial"/>
                <a:ea typeface="Arial"/>
                <a:cs typeface="Arial"/>
                <a:sym typeface="Arial"/>
              </a:defRPr>
            </a:lvl3pPr>
            <a:lvl4pPr lvl="3" rtl="0">
              <a:lnSpc>
                <a:spcPct val="100000"/>
              </a:lnSpc>
              <a:spcBef>
                <a:spcPts val="0"/>
              </a:spcBef>
              <a:spcAft>
                <a:spcPts val="0"/>
              </a:spcAft>
              <a:buNone/>
              <a:defRPr sz="1900">
                <a:solidFill>
                  <a:srgbClr val="000000"/>
                </a:solidFill>
                <a:latin typeface="Arial"/>
                <a:ea typeface="Arial"/>
                <a:cs typeface="Arial"/>
                <a:sym typeface="Arial"/>
              </a:defRPr>
            </a:lvl4pPr>
            <a:lvl5pPr lvl="4" rtl="0">
              <a:lnSpc>
                <a:spcPct val="100000"/>
              </a:lnSpc>
              <a:spcBef>
                <a:spcPts val="0"/>
              </a:spcBef>
              <a:spcAft>
                <a:spcPts val="0"/>
              </a:spcAft>
              <a:buNone/>
              <a:defRPr sz="1900">
                <a:solidFill>
                  <a:srgbClr val="000000"/>
                </a:solidFill>
                <a:latin typeface="Arial"/>
                <a:ea typeface="Arial"/>
                <a:cs typeface="Arial"/>
                <a:sym typeface="Arial"/>
              </a:defRPr>
            </a:lvl5pPr>
            <a:lvl6pPr lvl="5" rtl="0">
              <a:lnSpc>
                <a:spcPct val="100000"/>
              </a:lnSpc>
              <a:spcBef>
                <a:spcPts val="0"/>
              </a:spcBef>
              <a:spcAft>
                <a:spcPts val="0"/>
              </a:spcAft>
              <a:buNone/>
              <a:defRPr sz="1900">
                <a:solidFill>
                  <a:srgbClr val="000000"/>
                </a:solidFill>
                <a:latin typeface="Arial"/>
                <a:ea typeface="Arial"/>
                <a:cs typeface="Arial"/>
                <a:sym typeface="Arial"/>
              </a:defRPr>
            </a:lvl6pPr>
            <a:lvl7pPr lvl="6" rtl="0">
              <a:lnSpc>
                <a:spcPct val="100000"/>
              </a:lnSpc>
              <a:spcBef>
                <a:spcPts val="0"/>
              </a:spcBef>
              <a:spcAft>
                <a:spcPts val="0"/>
              </a:spcAft>
              <a:buNone/>
              <a:defRPr sz="1900">
                <a:solidFill>
                  <a:srgbClr val="000000"/>
                </a:solidFill>
                <a:latin typeface="Arial"/>
                <a:ea typeface="Arial"/>
                <a:cs typeface="Arial"/>
                <a:sym typeface="Arial"/>
              </a:defRPr>
            </a:lvl7pPr>
            <a:lvl8pPr lvl="7" rtl="0">
              <a:lnSpc>
                <a:spcPct val="100000"/>
              </a:lnSpc>
              <a:spcBef>
                <a:spcPts val="0"/>
              </a:spcBef>
              <a:spcAft>
                <a:spcPts val="0"/>
              </a:spcAft>
              <a:buNone/>
              <a:defRPr sz="1900">
                <a:solidFill>
                  <a:srgbClr val="000000"/>
                </a:solidFill>
                <a:latin typeface="Arial"/>
                <a:ea typeface="Arial"/>
                <a:cs typeface="Arial"/>
                <a:sym typeface="Arial"/>
              </a:defRPr>
            </a:lvl8pPr>
            <a:lvl9pPr lvl="8" rtl="0">
              <a:lnSpc>
                <a:spcPct val="100000"/>
              </a:lnSpc>
              <a:spcBef>
                <a:spcPts val="0"/>
              </a:spcBef>
              <a:spcAft>
                <a:spcPts val="0"/>
              </a:spcAft>
              <a:buNone/>
              <a:defRPr sz="1900">
                <a:solidFill>
                  <a:srgbClr val="000000"/>
                </a:solidFill>
                <a:latin typeface="Arial"/>
                <a:ea typeface="Arial"/>
                <a:cs typeface="Arial"/>
                <a:sym typeface="Arial"/>
              </a:defRPr>
            </a:lvl9pPr>
          </a:lstStyle>
          <a:p>
            <a:endParaRPr/>
          </a:p>
        </p:txBody>
      </p:sp>
      <p:sp>
        <p:nvSpPr>
          <p:cNvPr id="471" name="Google Shape;471;p57"/>
          <p:cNvSpPr txBox="1">
            <a:spLocks noGrp="1"/>
          </p:cNvSpPr>
          <p:nvPr>
            <p:ph type="subTitle" idx="6"/>
          </p:nvPr>
        </p:nvSpPr>
        <p:spPr>
          <a:xfrm>
            <a:off x="6230800" y="2123081"/>
            <a:ext cx="2392800" cy="39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900">
                <a:solidFill>
                  <a:srgbClr val="000000"/>
                </a:solidFill>
                <a:latin typeface="Arial"/>
                <a:ea typeface="Arial"/>
                <a:cs typeface="Arial"/>
                <a:sym typeface="Arial"/>
              </a:defRPr>
            </a:lvl1pPr>
            <a:lvl2pPr lvl="1" rtl="0">
              <a:lnSpc>
                <a:spcPct val="100000"/>
              </a:lnSpc>
              <a:spcBef>
                <a:spcPts val="0"/>
              </a:spcBef>
              <a:spcAft>
                <a:spcPts val="0"/>
              </a:spcAft>
              <a:buNone/>
              <a:defRPr sz="2000">
                <a:solidFill>
                  <a:srgbClr val="000000"/>
                </a:solidFill>
                <a:latin typeface="Arial"/>
                <a:ea typeface="Arial"/>
                <a:cs typeface="Arial"/>
                <a:sym typeface="Arial"/>
              </a:defRPr>
            </a:lvl2pPr>
            <a:lvl3pPr lvl="2" rtl="0">
              <a:lnSpc>
                <a:spcPct val="100000"/>
              </a:lnSpc>
              <a:spcBef>
                <a:spcPts val="0"/>
              </a:spcBef>
              <a:spcAft>
                <a:spcPts val="0"/>
              </a:spcAft>
              <a:buNone/>
              <a:defRPr sz="2000">
                <a:solidFill>
                  <a:srgbClr val="000000"/>
                </a:solidFill>
                <a:latin typeface="Arial"/>
                <a:ea typeface="Arial"/>
                <a:cs typeface="Arial"/>
                <a:sym typeface="Arial"/>
              </a:defRPr>
            </a:lvl3pPr>
            <a:lvl4pPr lvl="3" rtl="0">
              <a:lnSpc>
                <a:spcPct val="100000"/>
              </a:lnSpc>
              <a:spcBef>
                <a:spcPts val="0"/>
              </a:spcBef>
              <a:spcAft>
                <a:spcPts val="0"/>
              </a:spcAft>
              <a:buNone/>
              <a:defRPr sz="2000">
                <a:solidFill>
                  <a:srgbClr val="000000"/>
                </a:solidFill>
                <a:latin typeface="Arial"/>
                <a:ea typeface="Arial"/>
                <a:cs typeface="Arial"/>
                <a:sym typeface="Arial"/>
              </a:defRPr>
            </a:lvl4pPr>
            <a:lvl5pPr lvl="4" rtl="0">
              <a:lnSpc>
                <a:spcPct val="100000"/>
              </a:lnSpc>
              <a:spcBef>
                <a:spcPts val="0"/>
              </a:spcBef>
              <a:spcAft>
                <a:spcPts val="0"/>
              </a:spcAft>
              <a:buNone/>
              <a:defRPr sz="2000">
                <a:solidFill>
                  <a:srgbClr val="000000"/>
                </a:solidFill>
                <a:latin typeface="Arial"/>
                <a:ea typeface="Arial"/>
                <a:cs typeface="Arial"/>
                <a:sym typeface="Arial"/>
              </a:defRPr>
            </a:lvl5pPr>
            <a:lvl6pPr lvl="5" rtl="0">
              <a:lnSpc>
                <a:spcPct val="100000"/>
              </a:lnSpc>
              <a:spcBef>
                <a:spcPts val="0"/>
              </a:spcBef>
              <a:spcAft>
                <a:spcPts val="0"/>
              </a:spcAft>
              <a:buNone/>
              <a:defRPr sz="2000">
                <a:solidFill>
                  <a:srgbClr val="000000"/>
                </a:solidFill>
                <a:latin typeface="Arial"/>
                <a:ea typeface="Arial"/>
                <a:cs typeface="Arial"/>
                <a:sym typeface="Arial"/>
              </a:defRPr>
            </a:lvl6pPr>
            <a:lvl7pPr lvl="6" rtl="0">
              <a:lnSpc>
                <a:spcPct val="100000"/>
              </a:lnSpc>
              <a:spcBef>
                <a:spcPts val="0"/>
              </a:spcBef>
              <a:spcAft>
                <a:spcPts val="0"/>
              </a:spcAft>
              <a:buNone/>
              <a:defRPr sz="2000">
                <a:solidFill>
                  <a:srgbClr val="000000"/>
                </a:solidFill>
                <a:latin typeface="Arial"/>
                <a:ea typeface="Arial"/>
                <a:cs typeface="Arial"/>
                <a:sym typeface="Arial"/>
              </a:defRPr>
            </a:lvl7pPr>
            <a:lvl8pPr lvl="7" rtl="0">
              <a:lnSpc>
                <a:spcPct val="100000"/>
              </a:lnSpc>
              <a:spcBef>
                <a:spcPts val="0"/>
              </a:spcBef>
              <a:spcAft>
                <a:spcPts val="0"/>
              </a:spcAft>
              <a:buNone/>
              <a:defRPr sz="2000">
                <a:solidFill>
                  <a:srgbClr val="000000"/>
                </a:solidFill>
                <a:latin typeface="Arial"/>
                <a:ea typeface="Arial"/>
                <a:cs typeface="Arial"/>
                <a:sym typeface="Arial"/>
              </a:defRPr>
            </a:lvl8pPr>
            <a:lvl9pPr lvl="8" rtl="0">
              <a:lnSpc>
                <a:spcPct val="100000"/>
              </a:lnSpc>
              <a:spcBef>
                <a:spcPts val="0"/>
              </a:spcBef>
              <a:spcAft>
                <a:spcPts val="0"/>
              </a:spcAft>
              <a:buNone/>
              <a:defRPr sz="2000">
                <a:solidFill>
                  <a:srgbClr val="000000"/>
                </a:solidFill>
                <a:latin typeface="Arial"/>
                <a:ea typeface="Arial"/>
                <a:cs typeface="Arial"/>
                <a:sym typeface="Arial"/>
              </a:defRPr>
            </a:lvl9pPr>
          </a:lstStyle>
          <a:p>
            <a:endParaRPr/>
          </a:p>
        </p:txBody>
      </p:sp>
      <p:sp>
        <p:nvSpPr>
          <p:cNvPr id="472" name="Google Shape;472;p57"/>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473" name="Google Shape;473;p57"/>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474" name="Google Shape;474;p57"/>
          <p:cNvSpPr txBox="1">
            <a:spLocks noGrp="1"/>
          </p:cNvSpPr>
          <p:nvPr>
            <p:ph type="subTitle" idx="7"/>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List Items - Same Slide - NOT NUMBERED">
  <p:cSld name="CAPTION_ONLY_1">
    <p:bg>
      <p:bgPr>
        <a:solidFill>
          <a:srgbClr val="FFFFFF"/>
        </a:solidFill>
        <a:effectLst/>
      </p:bgPr>
    </p:bg>
    <p:spTree>
      <p:nvGrpSpPr>
        <p:cNvPr id="1" name="Shape 475"/>
        <p:cNvGrpSpPr/>
        <p:nvPr/>
      </p:nvGrpSpPr>
      <p:grpSpPr>
        <a:xfrm>
          <a:off x="0" y="0"/>
          <a:ext cx="0" cy="0"/>
          <a:chOff x="0" y="0"/>
          <a:chExt cx="0" cy="0"/>
        </a:xfrm>
      </p:grpSpPr>
      <p:sp>
        <p:nvSpPr>
          <p:cNvPr id="476" name="Google Shape;476;p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77" name="Google Shape;477;p58"/>
          <p:cNvSpPr/>
          <p:nvPr/>
        </p:nvSpPr>
        <p:spPr>
          <a:xfrm>
            <a:off x="461550" y="3756123"/>
            <a:ext cx="8282400" cy="8358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78" name="Google Shape;478;p58"/>
          <p:cNvSpPr/>
          <p:nvPr/>
        </p:nvSpPr>
        <p:spPr>
          <a:xfrm>
            <a:off x="461550" y="2791949"/>
            <a:ext cx="8282400" cy="8358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79" name="Google Shape;479;p58"/>
          <p:cNvSpPr/>
          <p:nvPr/>
        </p:nvSpPr>
        <p:spPr>
          <a:xfrm>
            <a:off x="461550" y="1827775"/>
            <a:ext cx="8282400" cy="8358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0" name="Google Shape;480;p58"/>
          <p:cNvSpPr txBox="1">
            <a:spLocks noGrp="1"/>
          </p:cNvSpPr>
          <p:nvPr>
            <p:ph type="body" idx="1"/>
          </p:nvPr>
        </p:nvSpPr>
        <p:spPr>
          <a:xfrm>
            <a:off x="859500" y="1892025"/>
            <a:ext cx="7602300" cy="7053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481" name="Google Shape;481;p58"/>
          <p:cNvSpPr txBox="1">
            <a:spLocks noGrp="1"/>
          </p:cNvSpPr>
          <p:nvPr>
            <p:ph type="body" idx="2"/>
          </p:nvPr>
        </p:nvSpPr>
        <p:spPr>
          <a:xfrm>
            <a:off x="859500" y="3835125"/>
            <a:ext cx="7602300" cy="7053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482" name="Google Shape;482;p58"/>
          <p:cNvSpPr txBox="1">
            <a:spLocks noGrp="1"/>
          </p:cNvSpPr>
          <p:nvPr>
            <p:ph type="body" idx="3"/>
          </p:nvPr>
        </p:nvSpPr>
        <p:spPr>
          <a:xfrm>
            <a:off x="859500" y="2863575"/>
            <a:ext cx="7602300" cy="7053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483" name="Google Shape;483;p58"/>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484" name="Google Shape;484;p58"/>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485" name="Google Shape;485;p58"/>
          <p:cNvSpPr txBox="1">
            <a:spLocks noGrp="1"/>
          </p:cNvSpPr>
          <p:nvPr>
            <p:ph type="subTitle" idx="4"/>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List Items - Same Slide - NUMBERED - More Slots">
  <p:cSld name="CAPTION_ONLY_1_1">
    <p:bg>
      <p:bgPr>
        <a:solidFill>
          <a:srgbClr val="FFFFFF"/>
        </a:solidFill>
        <a:effectLst/>
      </p:bgPr>
    </p:bg>
    <p:spTree>
      <p:nvGrpSpPr>
        <p:cNvPr id="1" name="Shape 486"/>
        <p:cNvGrpSpPr/>
        <p:nvPr/>
      </p:nvGrpSpPr>
      <p:grpSpPr>
        <a:xfrm>
          <a:off x="0" y="0"/>
          <a:ext cx="0" cy="0"/>
          <a:chOff x="0" y="0"/>
          <a:chExt cx="0" cy="0"/>
        </a:xfrm>
      </p:grpSpPr>
      <p:sp>
        <p:nvSpPr>
          <p:cNvPr id="487" name="Google Shape;487;p59"/>
          <p:cNvSpPr/>
          <p:nvPr/>
        </p:nvSpPr>
        <p:spPr>
          <a:xfrm>
            <a:off x="461550" y="4003675"/>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8" name="Google Shape;488;p5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89" name="Google Shape;489;p59"/>
          <p:cNvSpPr/>
          <p:nvPr/>
        </p:nvSpPr>
        <p:spPr>
          <a:xfrm>
            <a:off x="461550" y="3278375"/>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90" name="Google Shape;490;p59"/>
          <p:cNvSpPr/>
          <p:nvPr/>
        </p:nvSpPr>
        <p:spPr>
          <a:xfrm>
            <a:off x="461550" y="2553075"/>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91" name="Google Shape;491;p59"/>
          <p:cNvSpPr/>
          <p:nvPr/>
        </p:nvSpPr>
        <p:spPr>
          <a:xfrm>
            <a:off x="461550" y="1827775"/>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92" name="Google Shape;492;p59"/>
          <p:cNvSpPr txBox="1">
            <a:spLocks noGrp="1"/>
          </p:cNvSpPr>
          <p:nvPr>
            <p:ph type="body" idx="1"/>
          </p:nvPr>
        </p:nvSpPr>
        <p:spPr>
          <a:xfrm>
            <a:off x="1164300" y="1834875"/>
            <a:ext cx="73455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493" name="Google Shape;493;p59"/>
          <p:cNvSpPr txBox="1">
            <a:spLocks noGrp="1"/>
          </p:cNvSpPr>
          <p:nvPr>
            <p:ph type="body" idx="2"/>
          </p:nvPr>
        </p:nvSpPr>
        <p:spPr>
          <a:xfrm>
            <a:off x="1164300" y="4017619"/>
            <a:ext cx="73455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494" name="Google Shape;494;p59"/>
          <p:cNvSpPr txBox="1">
            <a:spLocks noGrp="1"/>
          </p:cNvSpPr>
          <p:nvPr>
            <p:ph type="body" idx="3"/>
          </p:nvPr>
        </p:nvSpPr>
        <p:spPr>
          <a:xfrm>
            <a:off x="1164300" y="2577825"/>
            <a:ext cx="73455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495" name="Google Shape;495;p59"/>
          <p:cNvSpPr txBox="1">
            <a:spLocks noGrp="1"/>
          </p:cNvSpPr>
          <p:nvPr>
            <p:ph type="body" idx="4"/>
          </p:nvPr>
        </p:nvSpPr>
        <p:spPr>
          <a:xfrm>
            <a:off x="1164300" y="3296738"/>
            <a:ext cx="73455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496" name="Google Shape;496;p59"/>
          <p:cNvSpPr txBox="1"/>
          <p:nvPr/>
        </p:nvSpPr>
        <p:spPr>
          <a:xfrm>
            <a:off x="588158" y="1856091"/>
            <a:ext cx="654000" cy="6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1</a:t>
            </a:r>
            <a:endParaRPr sz="4600" b="1">
              <a:solidFill>
                <a:srgbClr val="003C71"/>
              </a:solidFill>
            </a:endParaRPr>
          </a:p>
        </p:txBody>
      </p:sp>
      <p:sp>
        <p:nvSpPr>
          <p:cNvPr id="497" name="Google Shape;497;p59"/>
          <p:cNvSpPr txBox="1"/>
          <p:nvPr/>
        </p:nvSpPr>
        <p:spPr>
          <a:xfrm>
            <a:off x="588158" y="2588003"/>
            <a:ext cx="654000" cy="6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2</a:t>
            </a:r>
            <a:endParaRPr sz="4600" b="1">
              <a:solidFill>
                <a:srgbClr val="003C71"/>
              </a:solidFill>
            </a:endParaRPr>
          </a:p>
        </p:txBody>
      </p:sp>
      <p:sp>
        <p:nvSpPr>
          <p:cNvPr id="498" name="Google Shape;498;p59"/>
          <p:cNvSpPr txBox="1"/>
          <p:nvPr/>
        </p:nvSpPr>
        <p:spPr>
          <a:xfrm>
            <a:off x="588158" y="3306916"/>
            <a:ext cx="654000" cy="6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3</a:t>
            </a:r>
            <a:endParaRPr sz="4600" b="1">
              <a:solidFill>
                <a:srgbClr val="003C71"/>
              </a:solidFill>
            </a:endParaRPr>
          </a:p>
        </p:txBody>
      </p:sp>
      <p:sp>
        <p:nvSpPr>
          <p:cNvPr id="499" name="Google Shape;499;p59"/>
          <p:cNvSpPr txBox="1"/>
          <p:nvPr/>
        </p:nvSpPr>
        <p:spPr>
          <a:xfrm>
            <a:off x="588158" y="4027791"/>
            <a:ext cx="654000" cy="6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4</a:t>
            </a:r>
            <a:endParaRPr sz="4600" b="1">
              <a:solidFill>
                <a:srgbClr val="003C71"/>
              </a:solidFill>
            </a:endParaRPr>
          </a:p>
        </p:txBody>
      </p:sp>
      <p:sp>
        <p:nvSpPr>
          <p:cNvPr id="500" name="Google Shape;500;p59"/>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501" name="Google Shape;501;p59"/>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502" name="Google Shape;502;p59"/>
          <p:cNvSpPr txBox="1">
            <a:spLocks noGrp="1"/>
          </p:cNvSpPr>
          <p:nvPr>
            <p:ph type="subTitle" idx="5"/>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List Items - Same Slide - NOT NUMBERED - More Slots 1">
  <p:cSld name="CAPTION_ONLY_1_1_1">
    <p:bg>
      <p:bgPr>
        <a:solidFill>
          <a:srgbClr val="FFFFFF"/>
        </a:solidFill>
        <a:effectLst/>
      </p:bgPr>
    </p:bg>
    <p:spTree>
      <p:nvGrpSpPr>
        <p:cNvPr id="1" name="Shape 503"/>
        <p:cNvGrpSpPr/>
        <p:nvPr/>
      </p:nvGrpSpPr>
      <p:grpSpPr>
        <a:xfrm>
          <a:off x="0" y="0"/>
          <a:ext cx="0" cy="0"/>
          <a:chOff x="0" y="0"/>
          <a:chExt cx="0" cy="0"/>
        </a:xfrm>
      </p:grpSpPr>
      <p:sp>
        <p:nvSpPr>
          <p:cNvPr id="504" name="Google Shape;504;p60"/>
          <p:cNvSpPr/>
          <p:nvPr/>
        </p:nvSpPr>
        <p:spPr>
          <a:xfrm>
            <a:off x="461550" y="4003678"/>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5" name="Google Shape;505;p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06" name="Google Shape;506;p60"/>
          <p:cNvSpPr/>
          <p:nvPr/>
        </p:nvSpPr>
        <p:spPr>
          <a:xfrm>
            <a:off x="461550" y="3278377"/>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7" name="Google Shape;507;p60"/>
          <p:cNvSpPr/>
          <p:nvPr/>
        </p:nvSpPr>
        <p:spPr>
          <a:xfrm>
            <a:off x="461550" y="2553076"/>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8" name="Google Shape;508;p60"/>
          <p:cNvSpPr/>
          <p:nvPr/>
        </p:nvSpPr>
        <p:spPr>
          <a:xfrm>
            <a:off x="461550" y="1827775"/>
            <a:ext cx="8237700" cy="6612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09" name="Google Shape;509;p60"/>
          <p:cNvSpPr txBox="1">
            <a:spLocks noGrp="1"/>
          </p:cNvSpPr>
          <p:nvPr>
            <p:ph type="body" idx="1"/>
          </p:nvPr>
        </p:nvSpPr>
        <p:spPr>
          <a:xfrm>
            <a:off x="859500" y="1834875"/>
            <a:ext cx="76023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510" name="Google Shape;510;p60"/>
          <p:cNvSpPr txBox="1">
            <a:spLocks noGrp="1"/>
          </p:cNvSpPr>
          <p:nvPr>
            <p:ph type="body" idx="2"/>
          </p:nvPr>
        </p:nvSpPr>
        <p:spPr>
          <a:xfrm>
            <a:off x="859500" y="4017618"/>
            <a:ext cx="76023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511" name="Google Shape;511;p60"/>
          <p:cNvSpPr txBox="1">
            <a:spLocks noGrp="1"/>
          </p:cNvSpPr>
          <p:nvPr>
            <p:ph type="body" idx="3"/>
          </p:nvPr>
        </p:nvSpPr>
        <p:spPr>
          <a:xfrm>
            <a:off x="859500" y="2577825"/>
            <a:ext cx="76023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512" name="Google Shape;512;p60"/>
          <p:cNvSpPr txBox="1">
            <a:spLocks noGrp="1"/>
          </p:cNvSpPr>
          <p:nvPr>
            <p:ph type="body" idx="4"/>
          </p:nvPr>
        </p:nvSpPr>
        <p:spPr>
          <a:xfrm>
            <a:off x="859500" y="3296738"/>
            <a:ext cx="7602300" cy="636600"/>
          </a:xfrm>
          <a:prstGeom prst="rect">
            <a:avLst/>
          </a:prstGeom>
        </p:spPr>
        <p:txBody>
          <a:bodyPr spcFirstLastPara="1" wrap="square" lIns="91425" tIns="91425" rIns="91425" bIns="91425" anchor="ctr" anchorCtr="0">
            <a:noAutofit/>
          </a:bodyPr>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513" name="Google Shape;513;p60"/>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514" name="Google Shape;514;p60"/>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515" name="Google Shape;515;p60"/>
          <p:cNvSpPr txBox="1">
            <a:spLocks noGrp="1"/>
          </p:cNvSpPr>
          <p:nvPr>
            <p:ph type="subTitle" idx="5"/>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Divider - OPTION 1">
  <p:cSld name="BIG_NUMBER">
    <p:spTree>
      <p:nvGrpSpPr>
        <p:cNvPr id="1" name="Shape 516"/>
        <p:cNvGrpSpPr/>
        <p:nvPr/>
      </p:nvGrpSpPr>
      <p:grpSpPr>
        <a:xfrm>
          <a:off x="0" y="0"/>
          <a:ext cx="0" cy="0"/>
          <a:chOff x="0" y="0"/>
          <a:chExt cx="0" cy="0"/>
        </a:xfrm>
      </p:grpSpPr>
      <p:sp>
        <p:nvSpPr>
          <p:cNvPr id="517" name="Google Shape;517;p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518" name="Google Shape;518;p61"/>
          <p:cNvPicPr preferRelativeResize="0"/>
          <p:nvPr/>
        </p:nvPicPr>
        <p:blipFill rotWithShape="1">
          <a:blip r:embed="rId2">
            <a:alphaModFix amt="76000"/>
          </a:blip>
          <a:srcRect l="17970" r="17963"/>
          <a:stretch/>
        </p:blipFill>
        <p:spPr>
          <a:xfrm>
            <a:off x="1208225" y="0"/>
            <a:ext cx="2929027" cy="5143496"/>
          </a:xfrm>
          <a:prstGeom prst="rect">
            <a:avLst/>
          </a:prstGeom>
          <a:noFill/>
          <a:ln>
            <a:noFill/>
          </a:ln>
        </p:spPr>
      </p:pic>
      <p:cxnSp>
        <p:nvCxnSpPr>
          <p:cNvPr id="519" name="Google Shape;519;p61"/>
          <p:cNvCxnSpPr/>
          <p:nvPr/>
        </p:nvCxnSpPr>
        <p:spPr>
          <a:xfrm>
            <a:off x="4934261" y="2211573"/>
            <a:ext cx="3361800" cy="0"/>
          </a:xfrm>
          <a:prstGeom prst="straightConnector1">
            <a:avLst/>
          </a:prstGeom>
          <a:noFill/>
          <a:ln w="9525" cap="flat" cmpd="sng">
            <a:solidFill>
              <a:srgbClr val="F3F3F3"/>
            </a:solidFill>
            <a:prstDash val="solid"/>
            <a:round/>
            <a:headEnd type="none" w="med" len="med"/>
            <a:tailEnd type="none" w="med" len="med"/>
          </a:ln>
        </p:spPr>
      </p:cxnSp>
      <p:sp>
        <p:nvSpPr>
          <p:cNvPr id="520" name="Google Shape;520;p61"/>
          <p:cNvSpPr txBox="1">
            <a:spLocks noGrp="1"/>
          </p:cNvSpPr>
          <p:nvPr>
            <p:ph type="title"/>
          </p:nvPr>
        </p:nvSpPr>
        <p:spPr>
          <a:xfrm>
            <a:off x="4844375" y="1192856"/>
            <a:ext cx="3866700" cy="9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4800" b="1">
                <a:latin typeface="Arial"/>
                <a:ea typeface="Arial"/>
                <a:cs typeface="Arial"/>
                <a:sym typeface="Arial"/>
              </a:defRPr>
            </a:lvl1pPr>
            <a:lvl2pPr lvl="1" rtl="0">
              <a:lnSpc>
                <a:spcPct val="100000"/>
              </a:lnSpc>
              <a:spcBef>
                <a:spcPts val="0"/>
              </a:spcBef>
              <a:spcAft>
                <a:spcPts val="0"/>
              </a:spcAft>
              <a:buNone/>
              <a:defRPr sz="4800" b="1">
                <a:latin typeface="Arial"/>
                <a:ea typeface="Arial"/>
                <a:cs typeface="Arial"/>
                <a:sym typeface="Arial"/>
              </a:defRPr>
            </a:lvl2pPr>
            <a:lvl3pPr lvl="2" rtl="0">
              <a:lnSpc>
                <a:spcPct val="100000"/>
              </a:lnSpc>
              <a:spcBef>
                <a:spcPts val="0"/>
              </a:spcBef>
              <a:spcAft>
                <a:spcPts val="0"/>
              </a:spcAft>
              <a:buNone/>
              <a:defRPr sz="4800" b="1">
                <a:latin typeface="Arial"/>
                <a:ea typeface="Arial"/>
                <a:cs typeface="Arial"/>
                <a:sym typeface="Arial"/>
              </a:defRPr>
            </a:lvl3pPr>
            <a:lvl4pPr lvl="3" rtl="0">
              <a:lnSpc>
                <a:spcPct val="100000"/>
              </a:lnSpc>
              <a:spcBef>
                <a:spcPts val="0"/>
              </a:spcBef>
              <a:spcAft>
                <a:spcPts val="0"/>
              </a:spcAft>
              <a:buNone/>
              <a:defRPr sz="4800" b="1">
                <a:latin typeface="Arial"/>
                <a:ea typeface="Arial"/>
                <a:cs typeface="Arial"/>
                <a:sym typeface="Arial"/>
              </a:defRPr>
            </a:lvl4pPr>
            <a:lvl5pPr lvl="4" rtl="0">
              <a:lnSpc>
                <a:spcPct val="100000"/>
              </a:lnSpc>
              <a:spcBef>
                <a:spcPts val="0"/>
              </a:spcBef>
              <a:spcAft>
                <a:spcPts val="0"/>
              </a:spcAft>
              <a:buNone/>
              <a:defRPr sz="4800" b="1">
                <a:latin typeface="Arial"/>
                <a:ea typeface="Arial"/>
                <a:cs typeface="Arial"/>
                <a:sym typeface="Arial"/>
              </a:defRPr>
            </a:lvl5pPr>
            <a:lvl6pPr lvl="5" rtl="0">
              <a:lnSpc>
                <a:spcPct val="100000"/>
              </a:lnSpc>
              <a:spcBef>
                <a:spcPts val="0"/>
              </a:spcBef>
              <a:spcAft>
                <a:spcPts val="0"/>
              </a:spcAft>
              <a:buNone/>
              <a:defRPr sz="4800" b="1">
                <a:latin typeface="Arial"/>
                <a:ea typeface="Arial"/>
                <a:cs typeface="Arial"/>
                <a:sym typeface="Arial"/>
              </a:defRPr>
            </a:lvl6pPr>
            <a:lvl7pPr lvl="6" rtl="0">
              <a:lnSpc>
                <a:spcPct val="100000"/>
              </a:lnSpc>
              <a:spcBef>
                <a:spcPts val="0"/>
              </a:spcBef>
              <a:spcAft>
                <a:spcPts val="0"/>
              </a:spcAft>
              <a:buNone/>
              <a:defRPr sz="4800" b="1">
                <a:latin typeface="Arial"/>
                <a:ea typeface="Arial"/>
                <a:cs typeface="Arial"/>
                <a:sym typeface="Arial"/>
              </a:defRPr>
            </a:lvl7pPr>
            <a:lvl8pPr lvl="7" rtl="0">
              <a:lnSpc>
                <a:spcPct val="100000"/>
              </a:lnSpc>
              <a:spcBef>
                <a:spcPts val="0"/>
              </a:spcBef>
              <a:spcAft>
                <a:spcPts val="0"/>
              </a:spcAft>
              <a:buNone/>
              <a:defRPr sz="4800" b="1">
                <a:latin typeface="Arial"/>
                <a:ea typeface="Arial"/>
                <a:cs typeface="Arial"/>
                <a:sym typeface="Arial"/>
              </a:defRPr>
            </a:lvl8pPr>
            <a:lvl9pPr lvl="8" rtl="0">
              <a:lnSpc>
                <a:spcPct val="100000"/>
              </a:lnSpc>
              <a:spcBef>
                <a:spcPts val="0"/>
              </a:spcBef>
              <a:spcAft>
                <a:spcPts val="0"/>
              </a:spcAft>
              <a:buNone/>
              <a:defRPr sz="4800" b="1">
                <a:latin typeface="Arial"/>
                <a:ea typeface="Arial"/>
                <a:cs typeface="Arial"/>
                <a:sym typeface="Arial"/>
              </a:defRPr>
            </a:lvl9pPr>
          </a:lstStyle>
          <a:p>
            <a:endParaRPr/>
          </a:p>
        </p:txBody>
      </p:sp>
      <p:sp>
        <p:nvSpPr>
          <p:cNvPr id="521" name="Google Shape;521;p61"/>
          <p:cNvSpPr txBox="1">
            <a:spLocks noGrp="1"/>
          </p:cNvSpPr>
          <p:nvPr>
            <p:ph type="subTitle" idx="1"/>
          </p:nvPr>
        </p:nvSpPr>
        <p:spPr>
          <a:xfrm>
            <a:off x="4844375" y="2262900"/>
            <a:ext cx="4019100" cy="128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3600">
                <a:solidFill>
                  <a:srgbClr val="FFFFFF"/>
                </a:solidFill>
                <a:latin typeface="Arial"/>
                <a:ea typeface="Arial"/>
                <a:cs typeface="Arial"/>
                <a:sym typeface="Arial"/>
              </a:defRPr>
            </a:lvl1pPr>
            <a:lvl2pPr lvl="1" rtl="0">
              <a:lnSpc>
                <a:spcPct val="100000"/>
              </a:lnSpc>
              <a:spcBef>
                <a:spcPts val="0"/>
              </a:spcBef>
              <a:spcAft>
                <a:spcPts val="0"/>
              </a:spcAft>
              <a:buNone/>
              <a:defRPr sz="3600">
                <a:solidFill>
                  <a:srgbClr val="FFFFFF"/>
                </a:solidFill>
                <a:latin typeface="Arial"/>
                <a:ea typeface="Arial"/>
                <a:cs typeface="Arial"/>
                <a:sym typeface="Arial"/>
              </a:defRPr>
            </a:lvl2pPr>
            <a:lvl3pPr lvl="2" rtl="0">
              <a:lnSpc>
                <a:spcPct val="100000"/>
              </a:lnSpc>
              <a:spcBef>
                <a:spcPts val="0"/>
              </a:spcBef>
              <a:spcAft>
                <a:spcPts val="0"/>
              </a:spcAft>
              <a:buNone/>
              <a:defRPr sz="3600">
                <a:solidFill>
                  <a:srgbClr val="FFFFFF"/>
                </a:solidFill>
                <a:latin typeface="Arial"/>
                <a:ea typeface="Arial"/>
                <a:cs typeface="Arial"/>
                <a:sym typeface="Arial"/>
              </a:defRPr>
            </a:lvl3pPr>
            <a:lvl4pPr lvl="3" rtl="0">
              <a:lnSpc>
                <a:spcPct val="100000"/>
              </a:lnSpc>
              <a:spcBef>
                <a:spcPts val="0"/>
              </a:spcBef>
              <a:spcAft>
                <a:spcPts val="0"/>
              </a:spcAft>
              <a:buNone/>
              <a:defRPr sz="3600">
                <a:solidFill>
                  <a:srgbClr val="FFFFFF"/>
                </a:solidFill>
                <a:latin typeface="Arial"/>
                <a:ea typeface="Arial"/>
                <a:cs typeface="Arial"/>
                <a:sym typeface="Arial"/>
              </a:defRPr>
            </a:lvl4pPr>
            <a:lvl5pPr lvl="4" rtl="0">
              <a:lnSpc>
                <a:spcPct val="100000"/>
              </a:lnSpc>
              <a:spcBef>
                <a:spcPts val="0"/>
              </a:spcBef>
              <a:spcAft>
                <a:spcPts val="0"/>
              </a:spcAft>
              <a:buNone/>
              <a:defRPr sz="3600">
                <a:solidFill>
                  <a:srgbClr val="FFFFFF"/>
                </a:solidFill>
                <a:latin typeface="Arial"/>
                <a:ea typeface="Arial"/>
                <a:cs typeface="Arial"/>
                <a:sym typeface="Arial"/>
              </a:defRPr>
            </a:lvl5pPr>
            <a:lvl6pPr lvl="5" rtl="0">
              <a:lnSpc>
                <a:spcPct val="100000"/>
              </a:lnSpc>
              <a:spcBef>
                <a:spcPts val="0"/>
              </a:spcBef>
              <a:spcAft>
                <a:spcPts val="0"/>
              </a:spcAft>
              <a:buNone/>
              <a:defRPr sz="3600">
                <a:solidFill>
                  <a:srgbClr val="FFFFFF"/>
                </a:solidFill>
                <a:latin typeface="Arial"/>
                <a:ea typeface="Arial"/>
                <a:cs typeface="Arial"/>
                <a:sym typeface="Arial"/>
              </a:defRPr>
            </a:lvl6pPr>
            <a:lvl7pPr lvl="6" rtl="0">
              <a:lnSpc>
                <a:spcPct val="100000"/>
              </a:lnSpc>
              <a:spcBef>
                <a:spcPts val="0"/>
              </a:spcBef>
              <a:spcAft>
                <a:spcPts val="0"/>
              </a:spcAft>
              <a:buNone/>
              <a:defRPr sz="3600">
                <a:solidFill>
                  <a:srgbClr val="FFFFFF"/>
                </a:solidFill>
                <a:latin typeface="Arial"/>
                <a:ea typeface="Arial"/>
                <a:cs typeface="Arial"/>
                <a:sym typeface="Arial"/>
              </a:defRPr>
            </a:lvl7pPr>
            <a:lvl8pPr lvl="7" rtl="0">
              <a:lnSpc>
                <a:spcPct val="100000"/>
              </a:lnSpc>
              <a:spcBef>
                <a:spcPts val="0"/>
              </a:spcBef>
              <a:spcAft>
                <a:spcPts val="0"/>
              </a:spcAft>
              <a:buNone/>
              <a:defRPr sz="3600">
                <a:solidFill>
                  <a:srgbClr val="FFFFFF"/>
                </a:solidFill>
                <a:latin typeface="Arial"/>
                <a:ea typeface="Arial"/>
                <a:cs typeface="Arial"/>
                <a:sym typeface="Arial"/>
              </a:defRPr>
            </a:lvl8pPr>
            <a:lvl9pPr lvl="8" rtl="0">
              <a:lnSpc>
                <a:spcPct val="100000"/>
              </a:lnSpc>
              <a:spcBef>
                <a:spcPts val="0"/>
              </a:spcBef>
              <a:spcAft>
                <a:spcPts val="0"/>
              </a:spcAft>
              <a:buNone/>
              <a:defRPr sz="3600">
                <a:solidFill>
                  <a:srgbClr val="FFFFFF"/>
                </a:solidFill>
                <a:latin typeface="Arial"/>
                <a:ea typeface="Arial"/>
                <a:cs typeface="Arial"/>
                <a:sym typeface="Arial"/>
              </a:defRPr>
            </a:lvl9pPr>
          </a:lstStyle>
          <a:p>
            <a:endParaRPr/>
          </a:p>
        </p:txBody>
      </p:sp>
      <p:sp>
        <p:nvSpPr>
          <p:cNvPr id="522" name="Google Shape;522;p61"/>
          <p:cNvSpPr/>
          <p:nvPr/>
        </p:nvSpPr>
        <p:spPr>
          <a:xfrm rot="1239332">
            <a:off x="1459531" y="2224812"/>
            <a:ext cx="2418644" cy="373587"/>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Divider - OPTION 1 1">
  <p:cSld name="BIG_NUMBER_1">
    <p:spTree>
      <p:nvGrpSpPr>
        <p:cNvPr id="1" name="Shape 523"/>
        <p:cNvGrpSpPr/>
        <p:nvPr/>
      </p:nvGrpSpPr>
      <p:grpSpPr>
        <a:xfrm>
          <a:off x="0" y="0"/>
          <a:ext cx="0" cy="0"/>
          <a:chOff x="0" y="0"/>
          <a:chExt cx="0" cy="0"/>
        </a:xfrm>
      </p:grpSpPr>
      <p:sp>
        <p:nvSpPr>
          <p:cNvPr id="524" name="Google Shape;524;p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525" name="Google Shape;525;p62"/>
          <p:cNvGrpSpPr/>
          <p:nvPr/>
        </p:nvGrpSpPr>
        <p:grpSpPr>
          <a:xfrm>
            <a:off x="0" y="1751569"/>
            <a:ext cx="7893803" cy="1379641"/>
            <a:chOff x="0" y="2348379"/>
            <a:chExt cx="6961639" cy="1839521"/>
          </a:xfrm>
        </p:grpSpPr>
        <p:sp>
          <p:nvSpPr>
            <p:cNvPr id="526" name="Google Shape;526;p62"/>
            <p:cNvSpPr txBox="1"/>
            <p:nvPr/>
          </p:nvSpPr>
          <p:spPr>
            <a:xfrm>
              <a:off x="0" y="2466800"/>
              <a:ext cx="6948600" cy="1721100"/>
            </a:xfrm>
            <a:prstGeom prst="rect">
              <a:avLst/>
            </a:prstGeom>
            <a:solidFill>
              <a:srgbClr val="057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62"/>
            <p:cNvSpPr/>
            <p:nvPr/>
          </p:nvSpPr>
          <p:spPr>
            <a:xfrm>
              <a:off x="6353490" y="2466796"/>
              <a:ext cx="608100" cy="621000"/>
            </a:xfrm>
            <a:prstGeom prst="rtTriangle">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62"/>
            <p:cNvSpPr/>
            <p:nvPr/>
          </p:nvSpPr>
          <p:spPr>
            <a:xfrm rot="10800000">
              <a:off x="6262639" y="2348379"/>
              <a:ext cx="699000" cy="724500"/>
            </a:xfrm>
            <a:prstGeom prst="rtTriangle">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 name="Google Shape;529;p62"/>
          <p:cNvSpPr txBox="1">
            <a:spLocks noGrp="1"/>
          </p:cNvSpPr>
          <p:nvPr>
            <p:ph type="title"/>
          </p:nvPr>
        </p:nvSpPr>
        <p:spPr>
          <a:xfrm>
            <a:off x="228600" y="2017025"/>
            <a:ext cx="6018900" cy="95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3600" b="1">
                <a:latin typeface="Arial"/>
                <a:ea typeface="Arial"/>
                <a:cs typeface="Arial"/>
                <a:sym typeface="Arial"/>
              </a:defRPr>
            </a:lvl1pPr>
            <a:lvl2pPr lvl="1" rtl="0">
              <a:lnSpc>
                <a:spcPct val="100000"/>
              </a:lnSpc>
              <a:spcBef>
                <a:spcPts val="0"/>
              </a:spcBef>
              <a:spcAft>
                <a:spcPts val="0"/>
              </a:spcAft>
              <a:buNone/>
              <a:defRPr sz="3600" b="1">
                <a:latin typeface="Arial"/>
                <a:ea typeface="Arial"/>
                <a:cs typeface="Arial"/>
                <a:sym typeface="Arial"/>
              </a:defRPr>
            </a:lvl2pPr>
            <a:lvl3pPr lvl="2" rtl="0">
              <a:lnSpc>
                <a:spcPct val="100000"/>
              </a:lnSpc>
              <a:spcBef>
                <a:spcPts val="0"/>
              </a:spcBef>
              <a:spcAft>
                <a:spcPts val="0"/>
              </a:spcAft>
              <a:buNone/>
              <a:defRPr sz="3600" b="1">
                <a:latin typeface="Arial"/>
                <a:ea typeface="Arial"/>
                <a:cs typeface="Arial"/>
                <a:sym typeface="Arial"/>
              </a:defRPr>
            </a:lvl3pPr>
            <a:lvl4pPr lvl="3" rtl="0">
              <a:lnSpc>
                <a:spcPct val="100000"/>
              </a:lnSpc>
              <a:spcBef>
                <a:spcPts val="0"/>
              </a:spcBef>
              <a:spcAft>
                <a:spcPts val="0"/>
              </a:spcAft>
              <a:buNone/>
              <a:defRPr sz="3600" b="1">
                <a:latin typeface="Arial"/>
                <a:ea typeface="Arial"/>
                <a:cs typeface="Arial"/>
                <a:sym typeface="Arial"/>
              </a:defRPr>
            </a:lvl4pPr>
            <a:lvl5pPr lvl="4" rtl="0">
              <a:lnSpc>
                <a:spcPct val="100000"/>
              </a:lnSpc>
              <a:spcBef>
                <a:spcPts val="0"/>
              </a:spcBef>
              <a:spcAft>
                <a:spcPts val="0"/>
              </a:spcAft>
              <a:buNone/>
              <a:defRPr sz="3600" b="1">
                <a:latin typeface="Arial"/>
                <a:ea typeface="Arial"/>
                <a:cs typeface="Arial"/>
                <a:sym typeface="Arial"/>
              </a:defRPr>
            </a:lvl5pPr>
            <a:lvl6pPr lvl="5" rtl="0">
              <a:lnSpc>
                <a:spcPct val="100000"/>
              </a:lnSpc>
              <a:spcBef>
                <a:spcPts val="0"/>
              </a:spcBef>
              <a:spcAft>
                <a:spcPts val="0"/>
              </a:spcAft>
              <a:buNone/>
              <a:defRPr sz="3600" b="1">
                <a:latin typeface="Arial"/>
                <a:ea typeface="Arial"/>
                <a:cs typeface="Arial"/>
                <a:sym typeface="Arial"/>
              </a:defRPr>
            </a:lvl6pPr>
            <a:lvl7pPr lvl="6" rtl="0">
              <a:lnSpc>
                <a:spcPct val="100000"/>
              </a:lnSpc>
              <a:spcBef>
                <a:spcPts val="0"/>
              </a:spcBef>
              <a:spcAft>
                <a:spcPts val="0"/>
              </a:spcAft>
              <a:buNone/>
              <a:defRPr sz="3600" b="1">
                <a:latin typeface="Arial"/>
                <a:ea typeface="Arial"/>
                <a:cs typeface="Arial"/>
                <a:sym typeface="Arial"/>
              </a:defRPr>
            </a:lvl7pPr>
            <a:lvl8pPr lvl="7" rtl="0">
              <a:lnSpc>
                <a:spcPct val="100000"/>
              </a:lnSpc>
              <a:spcBef>
                <a:spcPts val="0"/>
              </a:spcBef>
              <a:spcAft>
                <a:spcPts val="0"/>
              </a:spcAft>
              <a:buNone/>
              <a:defRPr sz="3600" b="1">
                <a:latin typeface="Arial"/>
                <a:ea typeface="Arial"/>
                <a:cs typeface="Arial"/>
                <a:sym typeface="Arial"/>
              </a:defRPr>
            </a:lvl8pPr>
            <a:lvl9pPr lvl="8" rtl="0">
              <a:lnSpc>
                <a:spcPct val="100000"/>
              </a:lnSpc>
              <a:spcBef>
                <a:spcPts val="0"/>
              </a:spcBef>
              <a:spcAft>
                <a:spcPts val="0"/>
              </a:spcAft>
              <a:buNone/>
              <a:defRPr sz="3600" b="1">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Blank - Dark" type="blank">
  <p:cSld name="BLANK">
    <p:spTree>
      <p:nvGrpSpPr>
        <p:cNvPr id="1" name="Shape 530"/>
        <p:cNvGrpSpPr/>
        <p:nvPr/>
      </p:nvGrpSpPr>
      <p:grpSpPr>
        <a:xfrm>
          <a:off x="0" y="0"/>
          <a:ext cx="0" cy="0"/>
          <a:chOff x="0" y="0"/>
          <a:chExt cx="0" cy="0"/>
        </a:xfrm>
      </p:grpSpPr>
      <p:sp>
        <p:nvSpPr>
          <p:cNvPr id="531" name="Google Shape;531;p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ullets - DARK ON LIGHT - 2 COLUMNS">
  <p:cSld name="TITLE_AND_BODY_1_1">
    <p:bg>
      <p:bgPr>
        <a:solidFill>
          <a:srgbClr val="FFFFFF"/>
        </a:solidFill>
        <a:effectLst/>
      </p:bgPr>
    </p:bg>
    <p:spTree>
      <p:nvGrpSpPr>
        <p:cNvPr id="1" name="Shape 57"/>
        <p:cNvGrpSpPr/>
        <p:nvPr/>
      </p:nvGrpSpPr>
      <p:grpSpPr>
        <a:xfrm>
          <a:off x="0" y="0"/>
          <a:ext cx="0" cy="0"/>
          <a:chOff x="0" y="0"/>
          <a:chExt cx="0" cy="0"/>
        </a:xfrm>
      </p:grpSpPr>
      <p:sp>
        <p:nvSpPr>
          <p:cNvPr id="58" name="Google Shape;58;p7"/>
          <p:cNvSpPr txBox="1">
            <a:spLocks noGrp="1"/>
          </p:cNvSpPr>
          <p:nvPr>
            <p:ph type="sldNum" idx="12"/>
          </p:nvPr>
        </p:nvSpPr>
        <p:spPr>
          <a:xfrm>
            <a:off x="8091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7"/>
          <p:cNvSpPr txBox="1">
            <a:spLocks noGrp="1"/>
          </p:cNvSpPr>
          <p:nvPr>
            <p:ph type="body" idx="1"/>
          </p:nvPr>
        </p:nvSpPr>
        <p:spPr>
          <a:xfrm>
            <a:off x="357800" y="1612378"/>
            <a:ext cx="36774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579BD"/>
              </a:buClr>
              <a:buSzPts val="2200"/>
              <a:buFont typeface="Arial"/>
              <a:buChar char="●"/>
              <a:defRPr sz="2200" b="1">
                <a:solidFill>
                  <a:srgbClr val="003C71"/>
                </a:solidFill>
                <a:latin typeface="Arial"/>
                <a:ea typeface="Arial"/>
                <a:cs typeface="Arial"/>
                <a:sym typeface="Arial"/>
              </a:defRPr>
            </a:lvl1pPr>
            <a:lvl2pPr marL="914400" lvl="1"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2pPr>
            <a:lvl3pPr marL="1371600" lvl="2"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3pPr>
            <a:lvl4pPr marL="1828800" lvl="3"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4pPr>
            <a:lvl5pPr marL="2286000" lvl="4"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5pPr>
            <a:lvl6pPr marL="2743200" lvl="5"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6pPr>
            <a:lvl7pPr marL="3200400" lvl="6"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7pPr>
            <a:lvl8pPr marL="3657600" lvl="7" indent="-368300" rtl="0">
              <a:lnSpc>
                <a:spcPct val="100000"/>
              </a:lnSpc>
              <a:spcBef>
                <a:spcPts val="800"/>
              </a:spcBef>
              <a:spcAft>
                <a:spcPts val="0"/>
              </a:spcAft>
              <a:buClr>
                <a:srgbClr val="003C71"/>
              </a:buClr>
              <a:buSzPts val="2200"/>
              <a:buFont typeface="Arial"/>
              <a:buChar char="○"/>
              <a:defRPr sz="2200" b="1">
                <a:solidFill>
                  <a:srgbClr val="003C71"/>
                </a:solidFill>
                <a:latin typeface="Arial"/>
                <a:ea typeface="Arial"/>
                <a:cs typeface="Arial"/>
                <a:sym typeface="Arial"/>
              </a:defRPr>
            </a:lvl8pPr>
            <a:lvl9pPr marL="4114800" lvl="8" indent="-368300" rtl="0">
              <a:lnSpc>
                <a:spcPct val="100000"/>
              </a:lnSpc>
              <a:spcBef>
                <a:spcPts val="800"/>
              </a:spcBef>
              <a:spcAft>
                <a:spcPts val="800"/>
              </a:spcAft>
              <a:buClr>
                <a:srgbClr val="0579BD"/>
              </a:buClr>
              <a:buSzPts val="2200"/>
              <a:buFont typeface="Arial"/>
              <a:buChar char="■"/>
              <a:defRPr sz="2200" b="1">
                <a:solidFill>
                  <a:srgbClr val="003C71"/>
                </a:solidFill>
                <a:latin typeface="Arial"/>
                <a:ea typeface="Arial"/>
                <a:cs typeface="Arial"/>
                <a:sym typeface="Arial"/>
              </a:defRPr>
            </a:lvl9pPr>
          </a:lstStyle>
          <a:p>
            <a:endParaRPr/>
          </a:p>
        </p:txBody>
      </p:sp>
      <p:sp>
        <p:nvSpPr>
          <p:cNvPr id="60" name="Google Shape;60;p7"/>
          <p:cNvSpPr txBox="1">
            <a:spLocks noGrp="1"/>
          </p:cNvSpPr>
          <p:nvPr>
            <p:ph type="body" idx="2"/>
          </p:nvPr>
        </p:nvSpPr>
        <p:spPr>
          <a:xfrm>
            <a:off x="4244000" y="1602900"/>
            <a:ext cx="3847500" cy="1707900"/>
          </a:xfrm>
          <a:prstGeom prst="rect">
            <a:avLst/>
          </a:prstGeom>
        </p:spPr>
        <p:txBody>
          <a:bodyPr spcFirstLastPara="1" wrap="square" lIns="91425" tIns="91425" rIns="91425" bIns="91425" anchor="t" anchorCtr="0">
            <a:noAutofit/>
          </a:bodyPr>
          <a:lstStyle>
            <a:lvl1pPr marL="457200" lvl="0" indent="-368300" rtl="0">
              <a:lnSpc>
                <a:spcPct val="100000"/>
              </a:lnSpc>
              <a:spcBef>
                <a:spcPts val="0"/>
              </a:spcBef>
              <a:spcAft>
                <a:spcPts val="0"/>
              </a:spcAft>
              <a:buClr>
                <a:srgbClr val="0579BD"/>
              </a:buClr>
              <a:buSzPts val="2200"/>
              <a:buFont typeface="Arial"/>
              <a:buChar char="●"/>
              <a:defRPr sz="2200" b="1">
                <a:solidFill>
                  <a:srgbClr val="003C71"/>
                </a:solidFill>
                <a:latin typeface="Arial"/>
                <a:ea typeface="Arial"/>
                <a:cs typeface="Arial"/>
                <a:sym typeface="Arial"/>
              </a:defRPr>
            </a:lvl1pPr>
            <a:lvl2pPr marL="914400" lvl="1"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2pPr>
            <a:lvl3pPr marL="1371600" lvl="2"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3pPr>
            <a:lvl4pPr marL="1828800" lvl="3"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4pPr>
            <a:lvl5pPr marL="2286000" lvl="4"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5pPr>
            <a:lvl6pPr marL="2743200" lvl="5"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6pPr>
            <a:lvl7pPr marL="3200400" lvl="6" indent="-368300" rtl="0">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7pPr>
            <a:lvl8pPr marL="3657600" lvl="7" indent="-368300" rtl="0">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8pPr>
            <a:lvl9pPr marL="4114800" lvl="8" indent="-368300" rtl="0">
              <a:lnSpc>
                <a:spcPct val="100000"/>
              </a:lnSpc>
              <a:spcBef>
                <a:spcPts val="800"/>
              </a:spcBef>
              <a:spcAft>
                <a:spcPts val="800"/>
              </a:spcAft>
              <a:buClr>
                <a:srgbClr val="0579BD"/>
              </a:buClr>
              <a:buSzPts val="2200"/>
              <a:buFont typeface="Arial"/>
              <a:buChar char="■"/>
              <a:defRPr sz="2200" b="1">
                <a:solidFill>
                  <a:srgbClr val="003C71"/>
                </a:solidFill>
                <a:latin typeface="Arial"/>
                <a:ea typeface="Arial"/>
                <a:cs typeface="Arial"/>
                <a:sym typeface="Arial"/>
              </a:defRPr>
            </a:lvl9pPr>
          </a:lstStyle>
          <a:p>
            <a:endParaRPr/>
          </a:p>
        </p:txBody>
      </p:sp>
      <p:sp>
        <p:nvSpPr>
          <p:cNvPr id="61" name="Google Shape;61;p7"/>
          <p:cNvSpPr/>
          <p:nvPr/>
        </p:nvSpPr>
        <p:spPr>
          <a:xfrm>
            <a:off x="8855775" y="-11175"/>
            <a:ext cx="310500" cy="51690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62" name="Google Shape;62;p7"/>
          <p:cNvCxnSpPr/>
          <p:nvPr/>
        </p:nvCxnSpPr>
        <p:spPr>
          <a:xfrm>
            <a:off x="8780225" y="0"/>
            <a:ext cx="0" cy="5148000"/>
          </a:xfrm>
          <a:prstGeom prst="straightConnector1">
            <a:avLst/>
          </a:prstGeom>
          <a:noFill/>
          <a:ln w="76200" cap="flat" cmpd="sng">
            <a:solidFill>
              <a:srgbClr val="0579BD"/>
            </a:solidFill>
            <a:prstDash val="solid"/>
            <a:round/>
            <a:headEnd type="none" w="med" len="med"/>
            <a:tailEnd type="none" w="med" len="med"/>
          </a:ln>
        </p:spPr>
      </p:cxnSp>
      <p:cxnSp>
        <p:nvCxnSpPr>
          <p:cNvPr id="63" name="Google Shape;63;p7"/>
          <p:cNvCxnSpPr/>
          <p:nvPr/>
        </p:nvCxnSpPr>
        <p:spPr>
          <a:xfrm>
            <a:off x="8698721" y="0"/>
            <a:ext cx="0" cy="5148000"/>
          </a:xfrm>
          <a:prstGeom prst="straightConnector1">
            <a:avLst/>
          </a:prstGeom>
          <a:noFill/>
          <a:ln w="28575" cap="flat" cmpd="sng">
            <a:solidFill>
              <a:srgbClr val="0579BD"/>
            </a:solidFill>
            <a:prstDash val="solid"/>
            <a:round/>
            <a:headEnd type="none" w="med" len="med"/>
            <a:tailEnd type="none" w="med" len="med"/>
          </a:ln>
        </p:spPr>
      </p:cxnSp>
      <p:sp>
        <p:nvSpPr>
          <p:cNvPr id="64" name="Google Shape;64;p7" title="Vertical blue banner with GSA OGP title"/>
          <p:cNvSpPr txBox="1"/>
          <p:nvPr/>
        </p:nvSpPr>
        <p:spPr>
          <a:xfrm rot="5400000">
            <a:off x="6444323" y="2277113"/>
            <a:ext cx="5143500" cy="57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rPr>
              <a:t>G S A     D I G I T A L  C O U N C I L</a:t>
            </a:r>
            <a:endParaRPr sz="1100" b="1">
              <a:solidFill>
                <a:srgbClr val="FFFFFF"/>
              </a:solidFill>
            </a:endParaRPr>
          </a:p>
        </p:txBody>
      </p:sp>
      <p:sp>
        <p:nvSpPr>
          <p:cNvPr id="65" name="Google Shape;65;p7"/>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66" name="Google Shape;66;p7"/>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67" name="Google Shape;67;p7"/>
          <p:cNvSpPr txBox="1">
            <a:spLocks noGrp="1"/>
          </p:cNvSpPr>
          <p:nvPr>
            <p:ph type="subTitle" idx="3"/>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Agenda 1">
  <p:cSld name="BLANK_2">
    <p:spTree>
      <p:nvGrpSpPr>
        <p:cNvPr id="1" name="Shape 532"/>
        <p:cNvGrpSpPr/>
        <p:nvPr/>
      </p:nvGrpSpPr>
      <p:grpSpPr>
        <a:xfrm>
          <a:off x="0" y="0"/>
          <a:ext cx="0" cy="0"/>
          <a:chOff x="0" y="0"/>
          <a:chExt cx="0" cy="0"/>
        </a:xfrm>
      </p:grpSpPr>
      <p:sp>
        <p:nvSpPr>
          <p:cNvPr id="533" name="Google Shape;533;p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34" name="Google Shape;534;p64"/>
          <p:cNvSpPr txBox="1">
            <a:spLocks noGrp="1"/>
          </p:cNvSpPr>
          <p:nvPr>
            <p:ph type="subTitle" idx="1"/>
          </p:nvPr>
        </p:nvSpPr>
        <p:spPr>
          <a:xfrm>
            <a:off x="663100" y="122417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535" name="Google Shape;535;p64"/>
          <p:cNvSpPr txBox="1">
            <a:spLocks noGrp="1"/>
          </p:cNvSpPr>
          <p:nvPr>
            <p:ph type="subTitle" idx="2"/>
          </p:nvPr>
        </p:nvSpPr>
        <p:spPr>
          <a:xfrm>
            <a:off x="663100" y="176519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536" name="Google Shape;536;p64"/>
          <p:cNvSpPr txBox="1">
            <a:spLocks noGrp="1"/>
          </p:cNvSpPr>
          <p:nvPr>
            <p:ph type="subTitle" idx="3"/>
          </p:nvPr>
        </p:nvSpPr>
        <p:spPr>
          <a:xfrm>
            <a:off x="663100" y="230621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537" name="Google Shape;537;p64"/>
          <p:cNvSpPr txBox="1">
            <a:spLocks noGrp="1"/>
          </p:cNvSpPr>
          <p:nvPr>
            <p:ph type="subTitle" idx="4"/>
          </p:nvPr>
        </p:nvSpPr>
        <p:spPr>
          <a:xfrm>
            <a:off x="663100" y="338825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538" name="Google Shape;538;p64"/>
          <p:cNvSpPr txBox="1">
            <a:spLocks noGrp="1"/>
          </p:cNvSpPr>
          <p:nvPr>
            <p:ph type="subTitle" idx="5"/>
          </p:nvPr>
        </p:nvSpPr>
        <p:spPr>
          <a:xfrm>
            <a:off x="4466625" y="122417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539" name="Google Shape;539;p64"/>
          <p:cNvSpPr txBox="1">
            <a:spLocks noGrp="1"/>
          </p:cNvSpPr>
          <p:nvPr>
            <p:ph type="subTitle" idx="6"/>
          </p:nvPr>
        </p:nvSpPr>
        <p:spPr>
          <a:xfrm>
            <a:off x="4466625" y="176519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540" name="Google Shape;540;p64"/>
          <p:cNvSpPr txBox="1">
            <a:spLocks noGrp="1"/>
          </p:cNvSpPr>
          <p:nvPr>
            <p:ph type="subTitle" idx="7"/>
          </p:nvPr>
        </p:nvSpPr>
        <p:spPr>
          <a:xfrm>
            <a:off x="4466625" y="230621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541" name="Google Shape;541;p64"/>
          <p:cNvSpPr txBox="1">
            <a:spLocks noGrp="1"/>
          </p:cNvSpPr>
          <p:nvPr>
            <p:ph type="subTitle" idx="8"/>
          </p:nvPr>
        </p:nvSpPr>
        <p:spPr>
          <a:xfrm>
            <a:off x="4466625" y="284723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542" name="Google Shape;542;p64"/>
          <p:cNvSpPr txBox="1">
            <a:spLocks noGrp="1"/>
          </p:cNvSpPr>
          <p:nvPr>
            <p:ph type="subTitle" idx="9"/>
          </p:nvPr>
        </p:nvSpPr>
        <p:spPr>
          <a:xfrm>
            <a:off x="4466625" y="338825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543" name="Google Shape;543;p64"/>
          <p:cNvSpPr txBox="1">
            <a:spLocks noGrp="1"/>
          </p:cNvSpPr>
          <p:nvPr>
            <p:ph type="subTitle" idx="13"/>
          </p:nvPr>
        </p:nvSpPr>
        <p:spPr>
          <a:xfrm>
            <a:off x="663100" y="284723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544" name="Google Shape;544;p64"/>
          <p:cNvSpPr txBox="1">
            <a:spLocks noGrp="1"/>
          </p:cNvSpPr>
          <p:nvPr>
            <p:ph type="subTitle" idx="14"/>
          </p:nvPr>
        </p:nvSpPr>
        <p:spPr>
          <a:xfrm>
            <a:off x="4466625" y="3929271"/>
            <a:ext cx="4236600" cy="45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545" name="Google Shape;545;p64"/>
          <p:cNvSpPr txBox="1">
            <a:spLocks noGrp="1"/>
          </p:cNvSpPr>
          <p:nvPr>
            <p:ph type="subTitle" idx="15"/>
          </p:nvPr>
        </p:nvSpPr>
        <p:spPr>
          <a:xfrm>
            <a:off x="663100" y="3929271"/>
            <a:ext cx="4611000" cy="45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grpSp>
        <p:nvGrpSpPr>
          <p:cNvPr id="546" name="Google Shape;546;p64"/>
          <p:cNvGrpSpPr/>
          <p:nvPr/>
        </p:nvGrpSpPr>
        <p:grpSpPr>
          <a:xfrm>
            <a:off x="-14600" y="936290"/>
            <a:ext cx="9221700" cy="125325"/>
            <a:chOff x="-14600" y="912702"/>
            <a:chExt cx="9221700" cy="167100"/>
          </a:xfrm>
        </p:grpSpPr>
        <p:cxnSp>
          <p:nvCxnSpPr>
            <p:cNvPr id="547" name="Google Shape;547;p64"/>
            <p:cNvCxnSpPr/>
            <p:nvPr/>
          </p:nvCxnSpPr>
          <p:spPr>
            <a:xfrm rot="10800000" flipH="1">
              <a:off x="-14600" y="1065102"/>
              <a:ext cx="9221700" cy="14700"/>
            </a:xfrm>
            <a:prstGeom prst="straightConnector1">
              <a:avLst/>
            </a:prstGeom>
            <a:noFill/>
            <a:ln w="114300" cap="flat" cmpd="sng">
              <a:solidFill>
                <a:srgbClr val="FFFFFF"/>
              </a:solidFill>
              <a:prstDash val="solid"/>
              <a:round/>
              <a:headEnd type="none" w="med" len="med"/>
              <a:tailEnd type="none" w="med" len="med"/>
            </a:ln>
          </p:spPr>
        </p:cxnSp>
        <p:cxnSp>
          <p:nvCxnSpPr>
            <p:cNvPr id="548" name="Google Shape;548;p64"/>
            <p:cNvCxnSpPr/>
            <p:nvPr/>
          </p:nvCxnSpPr>
          <p:spPr>
            <a:xfrm rot="10800000" flipH="1">
              <a:off x="-14600" y="912702"/>
              <a:ext cx="9221700" cy="14700"/>
            </a:xfrm>
            <a:prstGeom prst="straightConnector1">
              <a:avLst/>
            </a:prstGeom>
            <a:noFill/>
            <a:ln w="38100" cap="flat" cmpd="sng">
              <a:solidFill>
                <a:srgbClr val="0FAFFF"/>
              </a:solidFill>
              <a:prstDash val="solid"/>
              <a:round/>
              <a:headEnd type="none" w="med" len="med"/>
              <a:tailEnd type="none" w="med" len="med"/>
            </a:ln>
          </p:spPr>
        </p:cxnSp>
      </p:grpSp>
      <p:grpSp>
        <p:nvGrpSpPr>
          <p:cNvPr id="549" name="Google Shape;549;p64"/>
          <p:cNvGrpSpPr/>
          <p:nvPr/>
        </p:nvGrpSpPr>
        <p:grpSpPr>
          <a:xfrm>
            <a:off x="-14600" y="4605956"/>
            <a:ext cx="9221700" cy="125325"/>
            <a:chOff x="-14600" y="6141275"/>
            <a:chExt cx="9221700" cy="167100"/>
          </a:xfrm>
        </p:grpSpPr>
        <p:cxnSp>
          <p:nvCxnSpPr>
            <p:cNvPr id="550" name="Google Shape;550;p64"/>
            <p:cNvCxnSpPr/>
            <p:nvPr/>
          </p:nvCxnSpPr>
          <p:spPr>
            <a:xfrm rot="10800000" flipH="1">
              <a:off x="-14600" y="6293675"/>
              <a:ext cx="9221700" cy="14700"/>
            </a:xfrm>
            <a:prstGeom prst="straightConnector1">
              <a:avLst/>
            </a:prstGeom>
            <a:noFill/>
            <a:ln w="38100" cap="flat" cmpd="sng">
              <a:solidFill>
                <a:srgbClr val="0FAFFF"/>
              </a:solidFill>
              <a:prstDash val="solid"/>
              <a:round/>
              <a:headEnd type="none" w="med" len="med"/>
              <a:tailEnd type="none" w="med" len="med"/>
            </a:ln>
          </p:spPr>
        </p:cxnSp>
        <p:cxnSp>
          <p:nvCxnSpPr>
            <p:cNvPr id="551" name="Google Shape;551;p64"/>
            <p:cNvCxnSpPr/>
            <p:nvPr/>
          </p:nvCxnSpPr>
          <p:spPr>
            <a:xfrm rot="10800000" flipH="1">
              <a:off x="-14600" y="6141275"/>
              <a:ext cx="9221700" cy="14700"/>
            </a:xfrm>
            <a:prstGeom prst="straightConnector1">
              <a:avLst/>
            </a:prstGeom>
            <a:noFill/>
            <a:ln w="114300" cap="flat" cmpd="sng">
              <a:solidFill>
                <a:srgbClr val="FFFFFF"/>
              </a:solidFill>
              <a:prstDash val="solid"/>
              <a:round/>
              <a:headEnd type="none" w="med" len="med"/>
              <a:tailEnd type="none" w="med" len="med"/>
            </a:ln>
          </p:spPr>
        </p:cxnSp>
      </p:grpSp>
      <p:sp>
        <p:nvSpPr>
          <p:cNvPr id="552" name="Google Shape;552;p64"/>
          <p:cNvSpPr txBox="1">
            <a:spLocks noGrp="1"/>
          </p:cNvSpPr>
          <p:nvPr>
            <p:ph type="title"/>
          </p:nvPr>
        </p:nvSpPr>
        <p:spPr>
          <a:xfrm>
            <a:off x="589199" y="547054"/>
            <a:ext cx="7721100" cy="393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Agenda 2">
  <p:cSld name="BLANK_2_1">
    <p:spTree>
      <p:nvGrpSpPr>
        <p:cNvPr id="1" name="Shape 553"/>
        <p:cNvGrpSpPr/>
        <p:nvPr/>
      </p:nvGrpSpPr>
      <p:grpSpPr>
        <a:xfrm>
          <a:off x="0" y="0"/>
          <a:ext cx="0" cy="0"/>
          <a:chOff x="0" y="0"/>
          <a:chExt cx="0" cy="0"/>
        </a:xfrm>
      </p:grpSpPr>
      <p:sp>
        <p:nvSpPr>
          <p:cNvPr id="554" name="Google Shape;554;p65"/>
          <p:cNvSpPr txBox="1">
            <a:spLocks noGrp="1"/>
          </p:cNvSpPr>
          <p:nvPr>
            <p:ph type="sldNum" idx="12"/>
          </p:nvPr>
        </p:nvSpPr>
        <p:spPr>
          <a:xfrm>
            <a:off x="8472458" y="458661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555" name="Google Shape;555;p65"/>
          <p:cNvGrpSpPr/>
          <p:nvPr/>
        </p:nvGrpSpPr>
        <p:grpSpPr>
          <a:xfrm>
            <a:off x="-3418" y="1222892"/>
            <a:ext cx="8441497" cy="646425"/>
            <a:chOff x="-14600" y="1630530"/>
            <a:chExt cx="7887775" cy="861900"/>
          </a:xfrm>
        </p:grpSpPr>
        <p:sp>
          <p:nvSpPr>
            <p:cNvPr id="556" name="Google Shape;556;p65"/>
            <p:cNvSpPr/>
            <p:nvPr/>
          </p:nvSpPr>
          <p:spPr>
            <a:xfrm>
              <a:off x="-14600" y="171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65"/>
            <p:cNvSpPr/>
            <p:nvPr/>
          </p:nvSpPr>
          <p:spPr>
            <a:xfrm>
              <a:off x="7266575" y="1630530"/>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 name="Google Shape;558;p65"/>
          <p:cNvGrpSpPr/>
          <p:nvPr/>
        </p:nvGrpSpPr>
        <p:grpSpPr>
          <a:xfrm>
            <a:off x="-3418" y="1940008"/>
            <a:ext cx="8441497" cy="646425"/>
            <a:chOff x="-14600" y="2586667"/>
            <a:chExt cx="7887775" cy="861900"/>
          </a:xfrm>
        </p:grpSpPr>
        <p:sp>
          <p:nvSpPr>
            <p:cNvPr id="559" name="Google Shape;559;p65"/>
            <p:cNvSpPr/>
            <p:nvPr/>
          </p:nvSpPr>
          <p:spPr>
            <a:xfrm>
              <a:off x="-14600" y="2662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65"/>
            <p:cNvSpPr/>
            <p:nvPr/>
          </p:nvSpPr>
          <p:spPr>
            <a:xfrm>
              <a:off x="7266575" y="2586667"/>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65"/>
          <p:cNvGrpSpPr/>
          <p:nvPr/>
        </p:nvGrpSpPr>
        <p:grpSpPr>
          <a:xfrm>
            <a:off x="-3418" y="2657119"/>
            <a:ext cx="8441497" cy="646425"/>
            <a:chOff x="-14600" y="3542826"/>
            <a:chExt cx="7887775" cy="861900"/>
          </a:xfrm>
        </p:grpSpPr>
        <p:sp>
          <p:nvSpPr>
            <p:cNvPr id="562" name="Google Shape;562;p65"/>
            <p:cNvSpPr/>
            <p:nvPr/>
          </p:nvSpPr>
          <p:spPr>
            <a:xfrm>
              <a:off x="-14600" y="3615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65"/>
            <p:cNvSpPr/>
            <p:nvPr/>
          </p:nvSpPr>
          <p:spPr>
            <a:xfrm>
              <a:off x="7266575" y="3542826"/>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65"/>
          <p:cNvGrpSpPr/>
          <p:nvPr/>
        </p:nvGrpSpPr>
        <p:grpSpPr>
          <a:xfrm>
            <a:off x="-3418" y="3374232"/>
            <a:ext cx="8441497" cy="646425"/>
            <a:chOff x="-14600" y="4498974"/>
            <a:chExt cx="7887775" cy="861900"/>
          </a:xfrm>
        </p:grpSpPr>
        <p:sp>
          <p:nvSpPr>
            <p:cNvPr id="565" name="Google Shape;565;p65"/>
            <p:cNvSpPr/>
            <p:nvPr/>
          </p:nvSpPr>
          <p:spPr>
            <a:xfrm>
              <a:off x="-14600" y="4567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65"/>
            <p:cNvSpPr/>
            <p:nvPr/>
          </p:nvSpPr>
          <p:spPr>
            <a:xfrm>
              <a:off x="7266575" y="4498974"/>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65"/>
          <p:cNvSpPr txBox="1">
            <a:spLocks noGrp="1"/>
          </p:cNvSpPr>
          <p:nvPr>
            <p:ph type="subTitle" idx="1"/>
          </p:nvPr>
        </p:nvSpPr>
        <p:spPr>
          <a:xfrm>
            <a:off x="619148" y="1322609"/>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568" name="Google Shape;568;p65"/>
          <p:cNvSpPr txBox="1">
            <a:spLocks noGrp="1"/>
          </p:cNvSpPr>
          <p:nvPr>
            <p:ph type="subTitle" idx="2"/>
          </p:nvPr>
        </p:nvSpPr>
        <p:spPr>
          <a:xfrm>
            <a:off x="619148" y="2748927"/>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569" name="Google Shape;569;p65"/>
          <p:cNvSpPr txBox="1">
            <a:spLocks noGrp="1"/>
          </p:cNvSpPr>
          <p:nvPr>
            <p:ph type="subTitle" idx="3"/>
          </p:nvPr>
        </p:nvSpPr>
        <p:spPr>
          <a:xfrm>
            <a:off x="619148" y="2041240"/>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570" name="Google Shape;570;p65"/>
          <p:cNvSpPr txBox="1">
            <a:spLocks noGrp="1"/>
          </p:cNvSpPr>
          <p:nvPr>
            <p:ph type="subTitle" idx="4"/>
          </p:nvPr>
        </p:nvSpPr>
        <p:spPr>
          <a:xfrm>
            <a:off x="619148" y="3469990"/>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571" name="Google Shape;571;p65"/>
          <p:cNvGrpSpPr/>
          <p:nvPr/>
        </p:nvGrpSpPr>
        <p:grpSpPr>
          <a:xfrm>
            <a:off x="-3419" y="4091345"/>
            <a:ext cx="8441497" cy="646425"/>
            <a:chOff x="-14600" y="5455122"/>
            <a:chExt cx="7887775" cy="861900"/>
          </a:xfrm>
        </p:grpSpPr>
        <p:sp>
          <p:nvSpPr>
            <p:cNvPr id="572" name="Google Shape;572;p65"/>
            <p:cNvSpPr/>
            <p:nvPr/>
          </p:nvSpPr>
          <p:spPr>
            <a:xfrm>
              <a:off x="-14600" y="552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65"/>
            <p:cNvSpPr/>
            <p:nvPr/>
          </p:nvSpPr>
          <p:spPr>
            <a:xfrm>
              <a:off x="7266575" y="5455122"/>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65"/>
          <p:cNvSpPr txBox="1">
            <a:spLocks noGrp="1"/>
          </p:cNvSpPr>
          <p:nvPr>
            <p:ph type="subTitle" idx="5"/>
          </p:nvPr>
        </p:nvSpPr>
        <p:spPr>
          <a:xfrm>
            <a:off x="619148" y="4191053"/>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575" name="Google Shape;575;p65"/>
          <p:cNvSpPr txBox="1">
            <a:spLocks noGrp="1"/>
          </p:cNvSpPr>
          <p:nvPr>
            <p:ph type="title"/>
          </p:nvPr>
        </p:nvSpPr>
        <p:spPr>
          <a:xfrm>
            <a:off x="589199" y="547054"/>
            <a:ext cx="7721100" cy="393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
        <p:nvSpPr>
          <p:cNvPr id="576" name="Google Shape;576;p65"/>
          <p:cNvSpPr txBox="1">
            <a:spLocks noGrp="1"/>
          </p:cNvSpPr>
          <p:nvPr>
            <p:ph type="subTitle" idx="6"/>
          </p:nvPr>
        </p:nvSpPr>
        <p:spPr>
          <a:xfrm>
            <a:off x="7911543" y="1216314"/>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577" name="Google Shape;577;p65"/>
          <p:cNvSpPr txBox="1">
            <a:spLocks noGrp="1"/>
          </p:cNvSpPr>
          <p:nvPr>
            <p:ph type="subTitle" idx="7"/>
          </p:nvPr>
        </p:nvSpPr>
        <p:spPr>
          <a:xfrm>
            <a:off x="7911543" y="1937376"/>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578" name="Google Shape;578;p65"/>
          <p:cNvSpPr txBox="1">
            <a:spLocks noGrp="1"/>
          </p:cNvSpPr>
          <p:nvPr>
            <p:ph type="subTitle" idx="8"/>
          </p:nvPr>
        </p:nvSpPr>
        <p:spPr>
          <a:xfrm>
            <a:off x="7911543" y="2645064"/>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579" name="Google Shape;579;p65"/>
          <p:cNvSpPr txBox="1">
            <a:spLocks noGrp="1"/>
          </p:cNvSpPr>
          <p:nvPr>
            <p:ph type="subTitle" idx="9"/>
          </p:nvPr>
        </p:nvSpPr>
        <p:spPr>
          <a:xfrm>
            <a:off x="7911543" y="3360047"/>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580" name="Google Shape;580;p65"/>
          <p:cNvSpPr txBox="1">
            <a:spLocks noGrp="1"/>
          </p:cNvSpPr>
          <p:nvPr>
            <p:ph type="subTitle" idx="13"/>
          </p:nvPr>
        </p:nvSpPr>
        <p:spPr>
          <a:xfrm>
            <a:off x="7911543" y="4089621"/>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Agenda 2 - Three Slots">
  <p:cSld name="BLANK_2_1_2">
    <p:spTree>
      <p:nvGrpSpPr>
        <p:cNvPr id="1" name="Shape 581"/>
        <p:cNvGrpSpPr/>
        <p:nvPr/>
      </p:nvGrpSpPr>
      <p:grpSpPr>
        <a:xfrm>
          <a:off x="0" y="0"/>
          <a:ext cx="0" cy="0"/>
          <a:chOff x="0" y="0"/>
          <a:chExt cx="0" cy="0"/>
        </a:xfrm>
      </p:grpSpPr>
      <p:sp>
        <p:nvSpPr>
          <p:cNvPr id="582" name="Google Shape;582;p66"/>
          <p:cNvSpPr txBox="1">
            <a:spLocks noGrp="1"/>
          </p:cNvSpPr>
          <p:nvPr>
            <p:ph type="sldNum" idx="12"/>
          </p:nvPr>
        </p:nvSpPr>
        <p:spPr>
          <a:xfrm>
            <a:off x="8472458" y="458661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583" name="Google Shape;583;p66"/>
          <p:cNvGrpSpPr/>
          <p:nvPr/>
        </p:nvGrpSpPr>
        <p:grpSpPr>
          <a:xfrm>
            <a:off x="-14601" y="1287575"/>
            <a:ext cx="8443944" cy="895298"/>
            <a:chOff x="-14600" y="1630542"/>
            <a:chExt cx="8060275" cy="991800"/>
          </a:xfrm>
        </p:grpSpPr>
        <p:sp>
          <p:nvSpPr>
            <p:cNvPr id="584" name="Google Shape;584;p66"/>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66"/>
            <p:cNvSpPr/>
            <p:nvPr/>
          </p:nvSpPr>
          <p:spPr>
            <a:xfrm>
              <a:off x="7190375" y="1630542"/>
              <a:ext cx="8553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66"/>
          <p:cNvSpPr txBox="1">
            <a:spLocks noGrp="1"/>
          </p:cNvSpPr>
          <p:nvPr>
            <p:ph type="subTitle" idx="1"/>
          </p:nvPr>
        </p:nvSpPr>
        <p:spPr>
          <a:xfrm>
            <a:off x="607966" y="1539401"/>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587" name="Google Shape;587;p66"/>
          <p:cNvGrpSpPr/>
          <p:nvPr/>
        </p:nvGrpSpPr>
        <p:grpSpPr>
          <a:xfrm>
            <a:off x="-14601" y="2373426"/>
            <a:ext cx="8443944" cy="895298"/>
            <a:chOff x="-14600" y="1630542"/>
            <a:chExt cx="8060275" cy="991800"/>
          </a:xfrm>
        </p:grpSpPr>
        <p:sp>
          <p:nvSpPr>
            <p:cNvPr id="588" name="Google Shape;588;p66"/>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66"/>
            <p:cNvSpPr/>
            <p:nvPr/>
          </p:nvSpPr>
          <p:spPr>
            <a:xfrm>
              <a:off x="7190375" y="1630542"/>
              <a:ext cx="8553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66"/>
          <p:cNvSpPr txBox="1">
            <a:spLocks noGrp="1"/>
          </p:cNvSpPr>
          <p:nvPr>
            <p:ph type="subTitle" idx="2"/>
          </p:nvPr>
        </p:nvSpPr>
        <p:spPr>
          <a:xfrm>
            <a:off x="645929" y="2625251"/>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591" name="Google Shape;591;p66"/>
          <p:cNvGrpSpPr/>
          <p:nvPr/>
        </p:nvGrpSpPr>
        <p:grpSpPr>
          <a:xfrm>
            <a:off x="-14601" y="3459277"/>
            <a:ext cx="8443944" cy="895298"/>
            <a:chOff x="-14600" y="1630542"/>
            <a:chExt cx="8060275" cy="991800"/>
          </a:xfrm>
        </p:grpSpPr>
        <p:sp>
          <p:nvSpPr>
            <p:cNvPr id="592" name="Google Shape;592;p66"/>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66"/>
            <p:cNvSpPr/>
            <p:nvPr/>
          </p:nvSpPr>
          <p:spPr>
            <a:xfrm>
              <a:off x="7190375" y="1630542"/>
              <a:ext cx="8553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 name="Google Shape;594;p66"/>
          <p:cNvSpPr txBox="1">
            <a:spLocks noGrp="1"/>
          </p:cNvSpPr>
          <p:nvPr>
            <p:ph type="subTitle" idx="3"/>
          </p:nvPr>
        </p:nvSpPr>
        <p:spPr>
          <a:xfrm>
            <a:off x="607966" y="3711101"/>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595" name="Google Shape;595;p66"/>
          <p:cNvSpPr txBox="1">
            <a:spLocks noGrp="1"/>
          </p:cNvSpPr>
          <p:nvPr>
            <p:ph type="title"/>
          </p:nvPr>
        </p:nvSpPr>
        <p:spPr>
          <a:xfrm>
            <a:off x="589199" y="547054"/>
            <a:ext cx="7721100" cy="393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
        <p:nvSpPr>
          <p:cNvPr id="596" name="Google Shape;596;p66"/>
          <p:cNvSpPr txBox="1">
            <a:spLocks noGrp="1"/>
          </p:cNvSpPr>
          <p:nvPr>
            <p:ph type="subTitle" idx="4"/>
          </p:nvPr>
        </p:nvSpPr>
        <p:spPr>
          <a:xfrm>
            <a:off x="7742201" y="1412612"/>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597" name="Google Shape;597;p66"/>
          <p:cNvSpPr txBox="1">
            <a:spLocks noGrp="1"/>
          </p:cNvSpPr>
          <p:nvPr>
            <p:ph type="subTitle" idx="5"/>
          </p:nvPr>
        </p:nvSpPr>
        <p:spPr>
          <a:xfrm>
            <a:off x="7742201" y="2498462"/>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598" name="Google Shape;598;p66"/>
          <p:cNvSpPr txBox="1">
            <a:spLocks noGrp="1"/>
          </p:cNvSpPr>
          <p:nvPr>
            <p:ph type="subTitle" idx="6"/>
          </p:nvPr>
        </p:nvSpPr>
        <p:spPr>
          <a:xfrm>
            <a:off x="7742201" y="3584312"/>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Agenda 2 - Four Slots">
  <p:cSld name="BLANK_2_1_2_1">
    <p:spTree>
      <p:nvGrpSpPr>
        <p:cNvPr id="1" name="Shape 599"/>
        <p:cNvGrpSpPr/>
        <p:nvPr/>
      </p:nvGrpSpPr>
      <p:grpSpPr>
        <a:xfrm>
          <a:off x="0" y="0"/>
          <a:ext cx="0" cy="0"/>
          <a:chOff x="0" y="0"/>
          <a:chExt cx="0" cy="0"/>
        </a:xfrm>
      </p:grpSpPr>
      <p:sp>
        <p:nvSpPr>
          <p:cNvPr id="600" name="Google Shape;600;p67"/>
          <p:cNvSpPr txBox="1">
            <a:spLocks noGrp="1"/>
          </p:cNvSpPr>
          <p:nvPr>
            <p:ph type="title"/>
          </p:nvPr>
        </p:nvSpPr>
        <p:spPr>
          <a:xfrm>
            <a:off x="589199" y="547054"/>
            <a:ext cx="7721100" cy="393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grpSp>
        <p:nvGrpSpPr>
          <p:cNvPr id="601" name="Google Shape;601;p67"/>
          <p:cNvGrpSpPr/>
          <p:nvPr/>
        </p:nvGrpSpPr>
        <p:grpSpPr>
          <a:xfrm>
            <a:off x="5024" y="1287516"/>
            <a:ext cx="8318949" cy="863659"/>
            <a:chOff x="-14600" y="1630542"/>
            <a:chExt cx="8032975" cy="991800"/>
          </a:xfrm>
        </p:grpSpPr>
        <p:sp>
          <p:nvSpPr>
            <p:cNvPr id="602" name="Google Shape;602;p67"/>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67"/>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 name="Google Shape;604;p67"/>
          <p:cNvSpPr txBox="1">
            <a:spLocks noGrp="1"/>
          </p:cNvSpPr>
          <p:nvPr>
            <p:ph type="subTitle" idx="1"/>
          </p:nvPr>
        </p:nvSpPr>
        <p:spPr>
          <a:xfrm>
            <a:off x="607966" y="1539401"/>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605" name="Google Shape;605;p67"/>
          <p:cNvGrpSpPr/>
          <p:nvPr/>
        </p:nvGrpSpPr>
        <p:grpSpPr>
          <a:xfrm>
            <a:off x="5032" y="2172513"/>
            <a:ext cx="8338228" cy="863659"/>
            <a:chOff x="-14600" y="1630542"/>
            <a:chExt cx="8032975" cy="991800"/>
          </a:xfrm>
        </p:grpSpPr>
        <p:sp>
          <p:nvSpPr>
            <p:cNvPr id="606" name="Google Shape;606;p67"/>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67"/>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 name="Google Shape;608;p67"/>
          <p:cNvSpPr txBox="1">
            <a:spLocks noGrp="1"/>
          </p:cNvSpPr>
          <p:nvPr>
            <p:ph type="subTitle" idx="2"/>
          </p:nvPr>
        </p:nvSpPr>
        <p:spPr>
          <a:xfrm>
            <a:off x="626879" y="2433445"/>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609" name="Google Shape;609;p67"/>
          <p:cNvGrpSpPr/>
          <p:nvPr/>
        </p:nvGrpSpPr>
        <p:grpSpPr>
          <a:xfrm>
            <a:off x="5032" y="3057527"/>
            <a:ext cx="8338228" cy="863659"/>
            <a:chOff x="-14600" y="1630542"/>
            <a:chExt cx="8032975" cy="991800"/>
          </a:xfrm>
        </p:grpSpPr>
        <p:sp>
          <p:nvSpPr>
            <p:cNvPr id="610" name="Google Shape;610;p67"/>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7"/>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 name="Google Shape;612;p67"/>
          <p:cNvSpPr txBox="1">
            <a:spLocks noGrp="1"/>
          </p:cNvSpPr>
          <p:nvPr>
            <p:ph type="subTitle" idx="3"/>
          </p:nvPr>
        </p:nvSpPr>
        <p:spPr>
          <a:xfrm>
            <a:off x="626879" y="3313151"/>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grpSp>
        <p:nvGrpSpPr>
          <p:cNvPr id="613" name="Google Shape;613;p67"/>
          <p:cNvGrpSpPr/>
          <p:nvPr/>
        </p:nvGrpSpPr>
        <p:grpSpPr>
          <a:xfrm>
            <a:off x="5032" y="3942540"/>
            <a:ext cx="8338228" cy="863659"/>
            <a:chOff x="-14600" y="1630542"/>
            <a:chExt cx="8032975" cy="991800"/>
          </a:xfrm>
        </p:grpSpPr>
        <p:sp>
          <p:nvSpPr>
            <p:cNvPr id="614" name="Google Shape;614;p67"/>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67"/>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 name="Google Shape;616;p67"/>
          <p:cNvSpPr txBox="1">
            <a:spLocks noGrp="1"/>
          </p:cNvSpPr>
          <p:nvPr>
            <p:ph type="subTitle" idx="4"/>
          </p:nvPr>
        </p:nvSpPr>
        <p:spPr>
          <a:xfrm>
            <a:off x="626879" y="4194439"/>
            <a:ext cx="67851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617" name="Google Shape;617;p67"/>
          <p:cNvSpPr txBox="1">
            <a:spLocks noGrp="1"/>
          </p:cNvSpPr>
          <p:nvPr>
            <p:ph type="subTitle" idx="5"/>
          </p:nvPr>
        </p:nvSpPr>
        <p:spPr>
          <a:xfrm>
            <a:off x="7650886" y="1428355"/>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618" name="Google Shape;618;p67"/>
          <p:cNvSpPr txBox="1">
            <a:spLocks noGrp="1"/>
          </p:cNvSpPr>
          <p:nvPr>
            <p:ph type="subTitle" idx="6"/>
          </p:nvPr>
        </p:nvSpPr>
        <p:spPr>
          <a:xfrm>
            <a:off x="7669799" y="2311361"/>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619" name="Google Shape;619;p67"/>
          <p:cNvSpPr txBox="1">
            <a:spLocks noGrp="1"/>
          </p:cNvSpPr>
          <p:nvPr>
            <p:ph type="subTitle" idx="7"/>
          </p:nvPr>
        </p:nvSpPr>
        <p:spPr>
          <a:xfrm>
            <a:off x="7669799" y="3202105"/>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620" name="Google Shape;620;p67"/>
          <p:cNvSpPr txBox="1">
            <a:spLocks noGrp="1"/>
          </p:cNvSpPr>
          <p:nvPr>
            <p:ph type="subTitle" idx="8"/>
          </p:nvPr>
        </p:nvSpPr>
        <p:spPr>
          <a:xfrm>
            <a:off x="7669799" y="4083393"/>
            <a:ext cx="1561200" cy="43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621" name="Google Shape;621;p6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sz="1300">
                <a:latin typeface="Calibri"/>
                <a:ea typeface="Calibri"/>
                <a:cs typeface="Calibri"/>
                <a:sym typeface="Calibri"/>
              </a:defRPr>
            </a:lvl1pPr>
            <a:lvl2pPr lvl="1">
              <a:buNone/>
              <a:defRPr sz="1300">
                <a:latin typeface="Calibri"/>
                <a:ea typeface="Calibri"/>
                <a:cs typeface="Calibri"/>
                <a:sym typeface="Calibri"/>
              </a:defRPr>
            </a:lvl2pPr>
            <a:lvl3pPr lvl="2">
              <a:buNone/>
              <a:defRPr sz="1300">
                <a:latin typeface="Calibri"/>
                <a:ea typeface="Calibri"/>
                <a:cs typeface="Calibri"/>
                <a:sym typeface="Calibri"/>
              </a:defRPr>
            </a:lvl3pPr>
            <a:lvl4pPr lvl="3">
              <a:buNone/>
              <a:defRPr sz="1300">
                <a:latin typeface="Calibri"/>
                <a:ea typeface="Calibri"/>
                <a:cs typeface="Calibri"/>
                <a:sym typeface="Calibri"/>
              </a:defRPr>
            </a:lvl4pPr>
            <a:lvl5pPr lvl="4">
              <a:buNone/>
              <a:defRPr sz="1300">
                <a:latin typeface="Calibri"/>
                <a:ea typeface="Calibri"/>
                <a:cs typeface="Calibri"/>
                <a:sym typeface="Calibri"/>
              </a:defRPr>
            </a:lvl5pPr>
            <a:lvl6pPr lvl="5">
              <a:buNone/>
              <a:defRPr sz="1300">
                <a:latin typeface="Calibri"/>
                <a:ea typeface="Calibri"/>
                <a:cs typeface="Calibri"/>
                <a:sym typeface="Calibri"/>
              </a:defRPr>
            </a:lvl6pPr>
            <a:lvl7pPr lvl="6">
              <a:buNone/>
              <a:defRPr sz="1300">
                <a:latin typeface="Calibri"/>
                <a:ea typeface="Calibri"/>
                <a:cs typeface="Calibri"/>
                <a:sym typeface="Calibri"/>
              </a:defRPr>
            </a:lvl7pPr>
            <a:lvl8pPr lvl="7">
              <a:buNone/>
              <a:defRPr sz="1300">
                <a:latin typeface="Calibri"/>
                <a:ea typeface="Calibri"/>
                <a:cs typeface="Calibri"/>
                <a:sym typeface="Calibri"/>
              </a:defRPr>
            </a:lvl8pPr>
            <a:lvl9pPr lvl="8">
              <a:buNone/>
              <a:defRPr sz="1300">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Only - LIGHT ON DARK">
  <p:cSld name="BLANK_2_1_1">
    <p:spTree>
      <p:nvGrpSpPr>
        <p:cNvPr id="1" name="Shape 622"/>
        <p:cNvGrpSpPr/>
        <p:nvPr/>
      </p:nvGrpSpPr>
      <p:grpSpPr>
        <a:xfrm>
          <a:off x="0" y="0"/>
          <a:ext cx="0" cy="0"/>
          <a:chOff x="0" y="0"/>
          <a:chExt cx="0" cy="0"/>
        </a:xfrm>
      </p:grpSpPr>
      <p:sp>
        <p:nvSpPr>
          <p:cNvPr id="623" name="Google Shape;623;p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24" name="Google Shape;624;p68"/>
          <p:cNvSpPr/>
          <p:nvPr/>
        </p:nvSpPr>
        <p:spPr>
          <a:xfrm>
            <a:off x="1043575" y="1623581"/>
            <a:ext cx="1508700" cy="15060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8"/>
          <p:cNvSpPr/>
          <p:nvPr/>
        </p:nvSpPr>
        <p:spPr>
          <a:xfrm>
            <a:off x="3745225" y="1587367"/>
            <a:ext cx="1508700" cy="15060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8"/>
          <p:cNvSpPr/>
          <p:nvPr/>
        </p:nvSpPr>
        <p:spPr>
          <a:xfrm>
            <a:off x="6488425" y="1587367"/>
            <a:ext cx="1508700" cy="15060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8"/>
          <p:cNvSpPr/>
          <p:nvPr/>
        </p:nvSpPr>
        <p:spPr>
          <a:xfrm rot="-8785779">
            <a:off x="2793556" y="2196980"/>
            <a:ext cx="398220" cy="413779"/>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8"/>
          <p:cNvSpPr/>
          <p:nvPr/>
        </p:nvSpPr>
        <p:spPr>
          <a:xfrm rot="-8785779">
            <a:off x="5469142" y="2169774"/>
            <a:ext cx="398220" cy="413779"/>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8"/>
          <p:cNvSpPr txBox="1">
            <a:spLocks noGrp="1"/>
          </p:cNvSpPr>
          <p:nvPr>
            <p:ph type="title"/>
          </p:nvPr>
        </p:nvSpPr>
        <p:spPr>
          <a:xfrm>
            <a:off x="594350" y="208623"/>
            <a:ext cx="7721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b="1">
                <a:latin typeface="Arial"/>
                <a:ea typeface="Arial"/>
                <a:cs typeface="Arial"/>
                <a:sym typeface="Arial"/>
              </a:defRPr>
            </a:lvl1pPr>
            <a:lvl2pPr lvl="1" rtl="0">
              <a:spcBef>
                <a:spcPts val="0"/>
              </a:spcBef>
              <a:spcAft>
                <a:spcPts val="0"/>
              </a:spcAft>
              <a:buNone/>
              <a:defRPr sz="3600" b="1">
                <a:latin typeface="Arial"/>
                <a:ea typeface="Arial"/>
                <a:cs typeface="Arial"/>
                <a:sym typeface="Arial"/>
              </a:defRPr>
            </a:lvl2pPr>
            <a:lvl3pPr lvl="2" rtl="0">
              <a:spcBef>
                <a:spcPts val="0"/>
              </a:spcBef>
              <a:spcAft>
                <a:spcPts val="0"/>
              </a:spcAft>
              <a:buNone/>
              <a:defRPr sz="3600" b="1">
                <a:latin typeface="Arial"/>
                <a:ea typeface="Arial"/>
                <a:cs typeface="Arial"/>
                <a:sym typeface="Arial"/>
              </a:defRPr>
            </a:lvl3pPr>
            <a:lvl4pPr lvl="3" rtl="0">
              <a:spcBef>
                <a:spcPts val="0"/>
              </a:spcBef>
              <a:spcAft>
                <a:spcPts val="0"/>
              </a:spcAft>
              <a:buNone/>
              <a:defRPr sz="3600" b="1">
                <a:latin typeface="Arial"/>
                <a:ea typeface="Arial"/>
                <a:cs typeface="Arial"/>
                <a:sym typeface="Arial"/>
              </a:defRPr>
            </a:lvl4pPr>
            <a:lvl5pPr lvl="4" rtl="0">
              <a:spcBef>
                <a:spcPts val="0"/>
              </a:spcBef>
              <a:spcAft>
                <a:spcPts val="0"/>
              </a:spcAft>
              <a:buNone/>
              <a:defRPr sz="3600" b="1">
                <a:latin typeface="Arial"/>
                <a:ea typeface="Arial"/>
                <a:cs typeface="Arial"/>
                <a:sym typeface="Arial"/>
              </a:defRPr>
            </a:lvl5pPr>
            <a:lvl6pPr lvl="5" rtl="0">
              <a:spcBef>
                <a:spcPts val="0"/>
              </a:spcBef>
              <a:spcAft>
                <a:spcPts val="0"/>
              </a:spcAft>
              <a:buNone/>
              <a:defRPr sz="3600" b="1">
                <a:latin typeface="Arial"/>
                <a:ea typeface="Arial"/>
                <a:cs typeface="Arial"/>
                <a:sym typeface="Arial"/>
              </a:defRPr>
            </a:lvl6pPr>
            <a:lvl7pPr lvl="6" rtl="0">
              <a:spcBef>
                <a:spcPts val="0"/>
              </a:spcBef>
              <a:spcAft>
                <a:spcPts val="0"/>
              </a:spcAft>
              <a:buNone/>
              <a:defRPr sz="3600" b="1">
                <a:latin typeface="Arial"/>
                <a:ea typeface="Arial"/>
                <a:cs typeface="Arial"/>
                <a:sym typeface="Arial"/>
              </a:defRPr>
            </a:lvl7pPr>
            <a:lvl8pPr lvl="7" rtl="0">
              <a:spcBef>
                <a:spcPts val="0"/>
              </a:spcBef>
              <a:spcAft>
                <a:spcPts val="0"/>
              </a:spcAft>
              <a:buNone/>
              <a:defRPr sz="3600" b="1">
                <a:latin typeface="Arial"/>
                <a:ea typeface="Arial"/>
                <a:cs typeface="Arial"/>
                <a:sym typeface="Arial"/>
              </a:defRPr>
            </a:lvl8pPr>
            <a:lvl9pPr lvl="8" rtl="0">
              <a:spcBef>
                <a:spcPts val="0"/>
              </a:spcBef>
              <a:spcAft>
                <a:spcPts val="0"/>
              </a:spcAft>
              <a:buNone/>
              <a:defRPr sz="3600" b="1">
                <a:latin typeface="Arial"/>
                <a:ea typeface="Arial"/>
                <a:cs typeface="Arial"/>
                <a:sym typeface="Arial"/>
              </a:defRPr>
            </a:lvl9pPr>
          </a:lstStyle>
          <a:p>
            <a:endParaRPr/>
          </a:p>
        </p:txBody>
      </p:sp>
      <p:sp>
        <p:nvSpPr>
          <p:cNvPr id="630" name="Google Shape;630;p68"/>
          <p:cNvSpPr txBox="1">
            <a:spLocks noGrp="1"/>
          </p:cNvSpPr>
          <p:nvPr>
            <p:ph type="subTitle" idx="1"/>
          </p:nvPr>
        </p:nvSpPr>
        <p:spPr>
          <a:xfrm>
            <a:off x="447475" y="3218138"/>
            <a:ext cx="2700900" cy="437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
        <p:nvSpPr>
          <p:cNvPr id="631" name="Google Shape;631;p68"/>
          <p:cNvSpPr txBox="1">
            <a:spLocks noGrp="1"/>
          </p:cNvSpPr>
          <p:nvPr>
            <p:ph type="subTitle" idx="2"/>
          </p:nvPr>
        </p:nvSpPr>
        <p:spPr>
          <a:xfrm>
            <a:off x="3149125" y="3218138"/>
            <a:ext cx="2700900" cy="437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
        <p:nvSpPr>
          <p:cNvPr id="632" name="Google Shape;632;p68"/>
          <p:cNvSpPr txBox="1">
            <a:spLocks noGrp="1"/>
          </p:cNvSpPr>
          <p:nvPr>
            <p:ph type="subTitle" idx="3"/>
          </p:nvPr>
        </p:nvSpPr>
        <p:spPr>
          <a:xfrm>
            <a:off x="5892325" y="3218138"/>
            <a:ext cx="2700900" cy="437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Only - LIGHT ON DARK">
  <p:cSld name="BLANK_2_1_1_2">
    <p:spTree>
      <p:nvGrpSpPr>
        <p:cNvPr id="1" name="Shape 633"/>
        <p:cNvGrpSpPr/>
        <p:nvPr/>
      </p:nvGrpSpPr>
      <p:grpSpPr>
        <a:xfrm>
          <a:off x="0" y="0"/>
          <a:ext cx="0" cy="0"/>
          <a:chOff x="0" y="0"/>
          <a:chExt cx="0" cy="0"/>
        </a:xfrm>
      </p:grpSpPr>
      <p:sp>
        <p:nvSpPr>
          <p:cNvPr id="634" name="Google Shape;634;p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35" name="Google Shape;635;p69"/>
          <p:cNvSpPr txBox="1">
            <a:spLocks noGrp="1"/>
          </p:cNvSpPr>
          <p:nvPr>
            <p:ph type="title"/>
          </p:nvPr>
        </p:nvSpPr>
        <p:spPr>
          <a:xfrm>
            <a:off x="439350" y="7627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cxnSp>
        <p:nvCxnSpPr>
          <p:cNvPr id="636" name="Google Shape;636;p69"/>
          <p:cNvCxnSpPr/>
          <p:nvPr/>
        </p:nvCxnSpPr>
        <p:spPr>
          <a:xfrm>
            <a:off x="554700" y="904682"/>
            <a:ext cx="7230000" cy="0"/>
          </a:xfrm>
          <a:prstGeom prst="straightConnector1">
            <a:avLst/>
          </a:prstGeom>
          <a:noFill/>
          <a:ln w="19050" cap="flat" cmpd="sng">
            <a:solidFill>
              <a:srgbClr val="FFFFFF"/>
            </a:solidFill>
            <a:prstDash val="solid"/>
            <a:round/>
            <a:headEnd type="none" w="med" len="med"/>
            <a:tailEnd type="none" w="med" len="med"/>
          </a:ln>
        </p:spPr>
      </p:cxnSp>
      <p:sp>
        <p:nvSpPr>
          <p:cNvPr id="637" name="Google Shape;637;p69"/>
          <p:cNvSpPr txBox="1">
            <a:spLocks noGrp="1"/>
          </p:cNvSpPr>
          <p:nvPr>
            <p:ph type="subTitle" idx="1"/>
          </p:nvPr>
        </p:nvSpPr>
        <p:spPr>
          <a:xfrm>
            <a:off x="439350" y="874150"/>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FAFFF"/>
                </a:solidFill>
                <a:latin typeface="Arial"/>
                <a:ea typeface="Arial"/>
                <a:cs typeface="Arial"/>
                <a:sym typeface="Arial"/>
              </a:defRPr>
            </a:lvl1pPr>
            <a:lvl2pPr lvl="1" rtl="0">
              <a:spcBef>
                <a:spcPts val="1600"/>
              </a:spcBef>
              <a:spcAft>
                <a:spcPts val="0"/>
              </a:spcAft>
              <a:buNone/>
              <a:defRPr sz="2400" b="1" i="1">
                <a:solidFill>
                  <a:srgbClr val="0FAFFF"/>
                </a:solidFill>
                <a:latin typeface="Arial"/>
                <a:ea typeface="Arial"/>
                <a:cs typeface="Arial"/>
                <a:sym typeface="Arial"/>
              </a:defRPr>
            </a:lvl2pPr>
            <a:lvl3pPr lvl="2" rtl="0">
              <a:spcBef>
                <a:spcPts val="1600"/>
              </a:spcBef>
              <a:spcAft>
                <a:spcPts val="0"/>
              </a:spcAft>
              <a:buNone/>
              <a:defRPr sz="2400" b="1" i="1">
                <a:solidFill>
                  <a:srgbClr val="0FAFFF"/>
                </a:solidFill>
                <a:latin typeface="Arial"/>
                <a:ea typeface="Arial"/>
                <a:cs typeface="Arial"/>
                <a:sym typeface="Arial"/>
              </a:defRPr>
            </a:lvl3pPr>
            <a:lvl4pPr lvl="3" rtl="0">
              <a:spcBef>
                <a:spcPts val="1600"/>
              </a:spcBef>
              <a:spcAft>
                <a:spcPts val="0"/>
              </a:spcAft>
              <a:buNone/>
              <a:defRPr sz="2400" b="1" i="1">
                <a:solidFill>
                  <a:srgbClr val="0FAFFF"/>
                </a:solidFill>
                <a:latin typeface="Arial"/>
                <a:ea typeface="Arial"/>
                <a:cs typeface="Arial"/>
                <a:sym typeface="Arial"/>
              </a:defRPr>
            </a:lvl4pPr>
            <a:lvl5pPr lvl="4" rtl="0">
              <a:spcBef>
                <a:spcPts val="1600"/>
              </a:spcBef>
              <a:spcAft>
                <a:spcPts val="0"/>
              </a:spcAft>
              <a:buNone/>
              <a:defRPr sz="2400" b="1" i="1">
                <a:solidFill>
                  <a:srgbClr val="0FAFFF"/>
                </a:solidFill>
                <a:latin typeface="Arial"/>
                <a:ea typeface="Arial"/>
                <a:cs typeface="Arial"/>
                <a:sym typeface="Arial"/>
              </a:defRPr>
            </a:lvl5pPr>
            <a:lvl6pPr lvl="5" rtl="0">
              <a:spcBef>
                <a:spcPts val="1600"/>
              </a:spcBef>
              <a:spcAft>
                <a:spcPts val="0"/>
              </a:spcAft>
              <a:buNone/>
              <a:defRPr sz="2400" b="1" i="1">
                <a:solidFill>
                  <a:srgbClr val="0FAFFF"/>
                </a:solidFill>
                <a:latin typeface="Arial"/>
                <a:ea typeface="Arial"/>
                <a:cs typeface="Arial"/>
                <a:sym typeface="Arial"/>
              </a:defRPr>
            </a:lvl6pPr>
            <a:lvl7pPr lvl="6" rtl="0">
              <a:spcBef>
                <a:spcPts val="1600"/>
              </a:spcBef>
              <a:spcAft>
                <a:spcPts val="0"/>
              </a:spcAft>
              <a:buNone/>
              <a:defRPr sz="2400" b="1" i="1">
                <a:solidFill>
                  <a:srgbClr val="0FAFFF"/>
                </a:solidFill>
                <a:latin typeface="Arial"/>
                <a:ea typeface="Arial"/>
                <a:cs typeface="Arial"/>
                <a:sym typeface="Arial"/>
              </a:defRPr>
            </a:lvl7pPr>
            <a:lvl8pPr lvl="7" rtl="0">
              <a:spcBef>
                <a:spcPts val="1600"/>
              </a:spcBef>
              <a:spcAft>
                <a:spcPts val="0"/>
              </a:spcAft>
              <a:buNone/>
              <a:defRPr sz="2400" b="1" i="1">
                <a:solidFill>
                  <a:srgbClr val="0FAFFF"/>
                </a:solidFill>
                <a:latin typeface="Arial"/>
                <a:ea typeface="Arial"/>
                <a:cs typeface="Arial"/>
                <a:sym typeface="Arial"/>
              </a:defRPr>
            </a:lvl8pPr>
            <a:lvl9pPr lvl="8" rtl="0">
              <a:spcBef>
                <a:spcPts val="1600"/>
              </a:spcBef>
              <a:spcAft>
                <a:spcPts val="1600"/>
              </a:spcAft>
              <a:buNone/>
              <a:defRPr sz="2400" b="1" i="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Only - DARK ON LIGHT">
  <p:cSld name="BLANK_2_1_1_1">
    <p:bg>
      <p:bgPr>
        <a:solidFill>
          <a:srgbClr val="FFFFFF"/>
        </a:solidFill>
        <a:effectLst/>
      </p:bgPr>
    </p:bg>
    <p:spTree>
      <p:nvGrpSpPr>
        <p:cNvPr id="1" name="Shape 638"/>
        <p:cNvGrpSpPr/>
        <p:nvPr/>
      </p:nvGrpSpPr>
      <p:grpSpPr>
        <a:xfrm>
          <a:off x="0" y="0"/>
          <a:ext cx="0" cy="0"/>
          <a:chOff x="0" y="0"/>
          <a:chExt cx="0" cy="0"/>
        </a:xfrm>
      </p:grpSpPr>
      <p:sp>
        <p:nvSpPr>
          <p:cNvPr id="639" name="Google Shape;639;p7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40" name="Google Shape;640;p70"/>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641" name="Google Shape;641;p70"/>
          <p:cNvCxnSpPr/>
          <p:nvPr/>
        </p:nvCxnSpPr>
        <p:spPr>
          <a:xfrm>
            <a:off x="554700" y="904682"/>
            <a:ext cx="7230000" cy="0"/>
          </a:xfrm>
          <a:prstGeom prst="straightConnector1">
            <a:avLst/>
          </a:prstGeom>
          <a:noFill/>
          <a:ln w="19050" cap="flat" cmpd="sng">
            <a:solidFill>
              <a:srgbClr val="000000"/>
            </a:solidFill>
            <a:prstDash val="solid"/>
            <a:round/>
            <a:headEnd type="none" w="med" len="med"/>
            <a:tailEnd type="none" w="med" len="med"/>
          </a:ln>
        </p:spPr>
      </p:cxnSp>
      <p:sp>
        <p:nvSpPr>
          <p:cNvPr id="642" name="Google Shape;642;p70"/>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mall Title Only - DARK ON LIGHT">
  <p:cSld name="BLANK_2_1_1_1_1">
    <p:bg>
      <p:bgPr>
        <a:solidFill>
          <a:srgbClr val="FFFFFF"/>
        </a:solidFill>
        <a:effectLst/>
      </p:bgPr>
    </p:bg>
    <p:spTree>
      <p:nvGrpSpPr>
        <p:cNvPr id="1" name="Shape 643"/>
        <p:cNvGrpSpPr/>
        <p:nvPr/>
      </p:nvGrpSpPr>
      <p:grpSpPr>
        <a:xfrm>
          <a:off x="0" y="0"/>
          <a:ext cx="0" cy="0"/>
          <a:chOff x="0" y="0"/>
          <a:chExt cx="0" cy="0"/>
        </a:xfrm>
      </p:grpSpPr>
      <p:sp>
        <p:nvSpPr>
          <p:cNvPr id="644" name="Google Shape;644;p7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45" name="Google Shape;645;p71"/>
          <p:cNvSpPr txBox="1">
            <a:spLocks noGrp="1"/>
          </p:cNvSpPr>
          <p:nvPr>
            <p:ph type="title"/>
          </p:nvPr>
        </p:nvSpPr>
        <p:spPr>
          <a:xfrm>
            <a:off x="439350" y="-531675"/>
            <a:ext cx="8033100" cy="880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4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646" name="Google Shape;646;p71"/>
          <p:cNvCxnSpPr/>
          <p:nvPr/>
        </p:nvCxnSpPr>
        <p:spPr>
          <a:xfrm>
            <a:off x="554700" y="295082"/>
            <a:ext cx="8264400" cy="0"/>
          </a:xfrm>
          <a:prstGeom prst="straightConnector1">
            <a:avLst/>
          </a:prstGeom>
          <a:noFill/>
          <a:ln w="19050" cap="flat" cmpd="sng">
            <a:solidFill>
              <a:srgbClr val="000000"/>
            </a:solidFill>
            <a:prstDash val="solid"/>
            <a:round/>
            <a:headEnd type="none" w="med" len="med"/>
            <a:tailEnd type="none" w="med" len="med"/>
          </a:ln>
        </p:spPr>
      </p:cxnSp>
      <p:sp>
        <p:nvSpPr>
          <p:cNvPr id="647" name="Google Shape;647;p71"/>
          <p:cNvSpPr txBox="1">
            <a:spLocks noGrp="1"/>
          </p:cNvSpPr>
          <p:nvPr>
            <p:ph type="subTitle" idx="1"/>
          </p:nvPr>
        </p:nvSpPr>
        <p:spPr>
          <a:xfrm>
            <a:off x="439350" y="261225"/>
            <a:ext cx="72300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mall Title Only - Tab corner">
  <p:cSld name="BLANK_2_1_1_1_1_1_1">
    <p:bg>
      <p:bgPr>
        <a:solidFill>
          <a:srgbClr val="FFFFFF"/>
        </a:solidFill>
        <a:effectLst/>
      </p:bgPr>
    </p:bg>
    <p:spTree>
      <p:nvGrpSpPr>
        <p:cNvPr id="1" name="Shape 648"/>
        <p:cNvGrpSpPr/>
        <p:nvPr/>
      </p:nvGrpSpPr>
      <p:grpSpPr>
        <a:xfrm>
          <a:off x="0" y="0"/>
          <a:ext cx="0" cy="0"/>
          <a:chOff x="0" y="0"/>
          <a:chExt cx="0" cy="0"/>
        </a:xfrm>
      </p:grpSpPr>
      <p:grpSp>
        <p:nvGrpSpPr>
          <p:cNvPr id="649" name="Google Shape;649;p72"/>
          <p:cNvGrpSpPr/>
          <p:nvPr/>
        </p:nvGrpSpPr>
        <p:grpSpPr>
          <a:xfrm>
            <a:off x="-4750" y="-3775"/>
            <a:ext cx="2794200" cy="317525"/>
            <a:chOff x="-4750" y="-3775"/>
            <a:chExt cx="2794200" cy="317525"/>
          </a:xfrm>
        </p:grpSpPr>
        <p:sp>
          <p:nvSpPr>
            <p:cNvPr id="650" name="Google Shape;650;p72"/>
            <p:cNvSpPr/>
            <p:nvPr/>
          </p:nvSpPr>
          <p:spPr>
            <a:xfrm>
              <a:off x="2610350" y="144850"/>
              <a:ext cx="179100" cy="168900"/>
            </a:xfrm>
            <a:prstGeom prst="rect">
              <a:avLst/>
            </a:prstGeom>
            <a:solidFill>
              <a:srgbClr val="0579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1" name="Google Shape;651;p72"/>
            <p:cNvSpPr txBox="1"/>
            <p:nvPr/>
          </p:nvSpPr>
          <p:spPr>
            <a:xfrm>
              <a:off x="-4750" y="-3775"/>
              <a:ext cx="2619900" cy="317400"/>
            </a:xfrm>
            <a:prstGeom prst="rect">
              <a:avLst/>
            </a:prstGeom>
            <a:solidFill>
              <a:srgbClr val="057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72"/>
            <p:cNvSpPr/>
            <p:nvPr/>
          </p:nvSpPr>
          <p:spPr>
            <a:xfrm>
              <a:off x="2615100" y="-3775"/>
              <a:ext cx="174300" cy="148500"/>
            </a:xfrm>
            <a:prstGeom prst="rtTriangle">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 name="Google Shape;653;p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54" name="Google Shape;654;p72"/>
          <p:cNvSpPr txBox="1">
            <a:spLocks noGrp="1"/>
          </p:cNvSpPr>
          <p:nvPr>
            <p:ph type="title"/>
          </p:nvPr>
        </p:nvSpPr>
        <p:spPr>
          <a:xfrm>
            <a:off x="13025" y="-800"/>
            <a:ext cx="3280800" cy="295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b="1">
                <a:solidFill>
                  <a:srgbClr val="FFFFFF"/>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Blank - White">
  <p:cSld name="BLANK_1">
    <p:bg>
      <p:bgPr>
        <a:solidFill>
          <a:srgbClr val="FFFFFF"/>
        </a:solidFill>
        <a:effectLst/>
      </p:bgPr>
    </p:bg>
    <p:spTree>
      <p:nvGrpSpPr>
        <p:cNvPr id="1" name="Shape 655"/>
        <p:cNvGrpSpPr/>
        <p:nvPr/>
      </p:nvGrpSpPr>
      <p:grpSpPr>
        <a:xfrm>
          <a:off x="0" y="0"/>
          <a:ext cx="0" cy="0"/>
          <a:chOff x="0" y="0"/>
          <a:chExt cx="0" cy="0"/>
        </a:xfrm>
      </p:grpSpPr>
      <p:sp>
        <p:nvSpPr>
          <p:cNvPr id="656" name="Google Shape;656;p7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LEFT BOTTOM">
  <p:cSld name="MAIN_POINT">
    <p:spTree>
      <p:nvGrpSpPr>
        <p:cNvPr id="1" name="Shape 68"/>
        <p:cNvGrpSpPr/>
        <p:nvPr/>
      </p:nvGrpSpPr>
      <p:grpSpPr>
        <a:xfrm>
          <a:off x="0" y="0"/>
          <a:ext cx="0" cy="0"/>
          <a:chOff x="0" y="0"/>
          <a:chExt cx="0" cy="0"/>
        </a:xfrm>
      </p:grpSpPr>
      <p:sp>
        <p:nvSpPr>
          <p:cNvPr id="69" name="Google Shape;69;p8"/>
          <p:cNvSpPr txBox="1">
            <a:spLocks noGrp="1"/>
          </p:cNvSpPr>
          <p:nvPr>
            <p:ph type="title"/>
          </p:nvPr>
        </p:nvSpPr>
        <p:spPr>
          <a:xfrm>
            <a:off x="490250" y="450150"/>
            <a:ext cx="6367800" cy="40908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Font typeface="Arial"/>
              <a:buNone/>
              <a:defRPr sz="6000">
                <a:latin typeface="Arial"/>
                <a:ea typeface="Arial"/>
                <a:cs typeface="Arial"/>
                <a:sym typeface="Arial"/>
              </a:defRPr>
            </a:lvl1pPr>
            <a:lvl2pPr lvl="1" rtl="0">
              <a:spcBef>
                <a:spcPts val="0"/>
              </a:spcBef>
              <a:spcAft>
                <a:spcPts val="0"/>
              </a:spcAft>
              <a:buSzPts val="6000"/>
              <a:buFont typeface="Arial"/>
              <a:buNone/>
              <a:defRPr sz="6000">
                <a:latin typeface="Arial"/>
                <a:ea typeface="Arial"/>
                <a:cs typeface="Arial"/>
                <a:sym typeface="Arial"/>
              </a:defRPr>
            </a:lvl2pPr>
            <a:lvl3pPr lvl="2" rtl="0">
              <a:spcBef>
                <a:spcPts val="0"/>
              </a:spcBef>
              <a:spcAft>
                <a:spcPts val="0"/>
              </a:spcAft>
              <a:buSzPts val="6000"/>
              <a:buFont typeface="Arial"/>
              <a:buNone/>
              <a:defRPr sz="6000">
                <a:latin typeface="Arial"/>
                <a:ea typeface="Arial"/>
                <a:cs typeface="Arial"/>
                <a:sym typeface="Arial"/>
              </a:defRPr>
            </a:lvl3pPr>
            <a:lvl4pPr lvl="3" rtl="0">
              <a:spcBef>
                <a:spcPts val="0"/>
              </a:spcBef>
              <a:spcAft>
                <a:spcPts val="0"/>
              </a:spcAft>
              <a:buSzPts val="6000"/>
              <a:buFont typeface="Arial"/>
              <a:buNone/>
              <a:defRPr sz="6000">
                <a:latin typeface="Arial"/>
                <a:ea typeface="Arial"/>
                <a:cs typeface="Arial"/>
                <a:sym typeface="Arial"/>
              </a:defRPr>
            </a:lvl4pPr>
            <a:lvl5pPr lvl="4" rtl="0">
              <a:spcBef>
                <a:spcPts val="0"/>
              </a:spcBef>
              <a:spcAft>
                <a:spcPts val="0"/>
              </a:spcAft>
              <a:buSzPts val="6000"/>
              <a:buFont typeface="Arial"/>
              <a:buNone/>
              <a:defRPr sz="6000">
                <a:latin typeface="Arial"/>
                <a:ea typeface="Arial"/>
                <a:cs typeface="Arial"/>
                <a:sym typeface="Arial"/>
              </a:defRPr>
            </a:lvl5pPr>
            <a:lvl6pPr lvl="5" rtl="0">
              <a:spcBef>
                <a:spcPts val="0"/>
              </a:spcBef>
              <a:spcAft>
                <a:spcPts val="0"/>
              </a:spcAft>
              <a:buSzPts val="6000"/>
              <a:buFont typeface="Arial"/>
              <a:buNone/>
              <a:defRPr sz="6000">
                <a:latin typeface="Arial"/>
                <a:ea typeface="Arial"/>
                <a:cs typeface="Arial"/>
                <a:sym typeface="Arial"/>
              </a:defRPr>
            </a:lvl6pPr>
            <a:lvl7pPr lvl="6" rtl="0">
              <a:spcBef>
                <a:spcPts val="0"/>
              </a:spcBef>
              <a:spcAft>
                <a:spcPts val="0"/>
              </a:spcAft>
              <a:buSzPts val="6000"/>
              <a:buFont typeface="Arial"/>
              <a:buNone/>
              <a:defRPr sz="6000">
                <a:latin typeface="Arial"/>
                <a:ea typeface="Arial"/>
                <a:cs typeface="Arial"/>
                <a:sym typeface="Arial"/>
              </a:defRPr>
            </a:lvl7pPr>
            <a:lvl8pPr lvl="7" rtl="0">
              <a:spcBef>
                <a:spcPts val="0"/>
              </a:spcBef>
              <a:spcAft>
                <a:spcPts val="0"/>
              </a:spcAft>
              <a:buSzPts val="6000"/>
              <a:buFont typeface="Arial"/>
              <a:buNone/>
              <a:defRPr sz="6000">
                <a:latin typeface="Arial"/>
                <a:ea typeface="Arial"/>
                <a:cs typeface="Arial"/>
                <a:sym typeface="Arial"/>
              </a:defRPr>
            </a:lvl8pPr>
            <a:lvl9pPr lvl="8"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70" name="Google Shape;7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END DECK">
  <p:cSld name="BLANK_1_1">
    <p:bg>
      <p:bgPr>
        <a:solidFill>
          <a:srgbClr val="FFFFFF"/>
        </a:solidFill>
        <a:effectLst/>
      </p:bgPr>
    </p:bg>
    <p:spTree>
      <p:nvGrpSpPr>
        <p:cNvPr id="1" name="Shape 657"/>
        <p:cNvGrpSpPr/>
        <p:nvPr/>
      </p:nvGrpSpPr>
      <p:grpSpPr>
        <a:xfrm>
          <a:off x="0" y="0"/>
          <a:ext cx="0" cy="0"/>
          <a:chOff x="0" y="0"/>
          <a:chExt cx="0" cy="0"/>
        </a:xfrm>
      </p:grpSpPr>
      <p:sp>
        <p:nvSpPr>
          <p:cNvPr id="658" name="Google Shape;658;p7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659" name="Google Shape;659;p74" title="Blue GSA Starmark Logo"/>
          <p:cNvPicPr preferRelativeResize="0"/>
          <p:nvPr/>
        </p:nvPicPr>
        <p:blipFill>
          <a:blip r:embed="rId2">
            <a:alphaModFix/>
          </a:blip>
          <a:stretch>
            <a:fillRect/>
          </a:stretch>
        </p:blipFill>
        <p:spPr>
          <a:xfrm>
            <a:off x="3681665" y="1768041"/>
            <a:ext cx="1780669" cy="1607418"/>
          </a:xfrm>
          <a:prstGeom prst="rect">
            <a:avLst/>
          </a:prstGeom>
          <a:noFill/>
          <a:ln>
            <a:noFill/>
          </a:ln>
        </p:spPr>
      </p:pic>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 Dark" type="title">
  <p:cSld name="TITLE">
    <p:bg>
      <p:bgPr>
        <a:solidFill>
          <a:srgbClr val="112E51"/>
        </a:solidFill>
        <a:effectLst/>
      </p:bgPr>
    </p:bg>
    <p:spTree>
      <p:nvGrpSpPr>
        <p:cNvPr id="1" name="Shape 664"/>
        <p:cNvGrpSpPr/>
        <p:nvPr/>
      </p:nvGrpSpPr>
      <p:grpSpPr>
        <a:xfrm>
          <a:off x="0" y="0"/>
          <a:ext cx="0" cy="0"/>
          <a:chOff x="0" y="0"/>
          <a:chExt cx="0" cy="0"/>
        </a:xfrm>
      </p:grpSpPr>
      <p:sp>
        <p:nvSpPr>
          <p:cNvPr id="665" name="Google Shape;665;p76"/>
          <p:cNvSpPr txBox="1">
            <a:spLocks noGrp="1"/>
          </p:cNvSpPr>
          <p:nvPr>
            <p:ph type="ctrTitle"/>
          </p:nvPr>
        </p:nvSpPr>
        <p:spPr>
          <a:xfrm>
            <a:off x="438000" y="940425"/>
            <a:ext cx="5037600" cy="1431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rgbClr val="FFFFFF"/>
              </a:buClr>
              <a:buSzPts val="3800"/>
              <a:buFont typeface="Public Sans"/>
              <a:buNone/>
              <a:defRPr sz="3800">
                <a:solidFill>
                  <a:srgbClr val="FFFFFF"/>
                </a:solidFill>
                <a:latin typeface="Public Sans"/>
                <a:ea typeface="Public Sans"/>
                <a:cs typeface="Public Sans"/>
                <a:sym typeface="Public Sans"/>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66" name="Google Shape;666;p76"/>
          <p:cNvSpPr txBox="1">
            <a:spLocks noGrp="1"/>
          </p:cNvSpPr>
          <p:nvPr>
            <p:ph type="subTitle" idx="1"/>
          </p:nvPr>
        </p:nvSpPr>
        <p:spPr>
          <a:xfrm>
            <a:off x="438000" y="2371300"/>
            <a:ext cx="5148300" cy="79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FFFFF"/>
              </a:buClr>
              <a:buSzPts val="2400"/>
              <a:buFont typeface="Public Sans"/>
              <a:buNone/>
              <a:defRPr sz="2400">
                <a:solidFill>
                  <a:srgbClr val="FFFFFF"/>
                </a:solidFill>
                <a:latin typeface="Public Sans"/>
                <a:ea typeface="Public Sans"/>
                <a:cs typeface="Public Sans"/>
                <a:sym typeface="Public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67" name="Google Shape;667;p7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68" name="Google Shape;668;p76"/>
          <p:cNvSpPr/>
          <p:nvPr/>
        </p:nvSpPr>
        <p:spPr>
          <a:xfrm>
            <a:off x="0" y="3964475"/>
            <a:ext cx="9144000" cy="1179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69" name="Google Shape;669;p76"/>
          <p:cNvPicPr preferRelativeResize="0"/>
          <p:nvPr/>
        </p:nvPicPr>
        <p:blipFill rotWithShape="1">
          <a:blip r:embed="rId2">
            <a:alphaModFix/>
          </a:blip>
          <a:srcRect/>
          <a:stretch/>
        </p:blipFill>
        <p:spPr>
          <a:xfrm>
            <a:off x="449675" y="4299500"/>
            <a:ext cx="2456408" cy="393600"/>
          </a:xfrm>
          <a:prstGeom prst="rect">
            <a:avLst/>
          </a:prstGeom>
          <a:noFill/>
          <a:ln>
            <a:noFill/>
          </a:ln>
        </p:spPr>
      </p:pic>
      <p:sp>
        <p:nvSpPr>
          <p:cNvPr id="670" name="Google Shape;670;p76"/>
          <p:cNvSpPr txBox="1">
            <a:spLocks noGrp="1"/>
          </p:cNvSpPr>
          <p:nvPr>
            <p:ph type="body" idx="2"/>
          </p:nvPr>
        </p:nvSpPr>
        <p:spPr>
          <a:xfrm>
            <a:off x="6057025" y="4299500"/>
            <a:ext cx="2631300" cy="3936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sz="1300">
                <a:solidFill>
                  <a:schemeClr val="dk2"/>
                </a:solidFill>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 Bright">
  <p:cSld name="TITLE_1">
    <p:bg>
      <p:bgPr>
        <a:noFill/>
        <a:effectLst/>
      </p:bgPr>
    </p:bg>
    <p:spTree>
      <p:nvGrpSpPr>
        <p:cNvPr id="1" name="Shape 671"/>
        <p:cNvGrpSpPr/>
        <p:nvPr/>
      </p:nvGrpSpPr>
      <p:grpSpPr>
        <a:xfrm>
          <a:off x="0" y="0"/>
          <a:ext cx="0" cy="0"/>
          <a:chOff x="0" y="0"/>
          <a:chExt cx="0" cy="0"/>
        </a:xfrm>
      </p:grpSpPr>
      <p:sp>
        <p:nvSpPr>
          <p:cNvPr id="672" name="Google Shape;672;p7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cxnSp>
        <p:nvCxnSpPr>
          <p:cNvPr id="673" name="Google Shape;673;p77"/>
          <p:cNvCxnSpPr/>
          <p:nvPr/>
        </p:nvCxnSpPr>
        <p:spPr>
          <a:xfrm>
            <a:off x="456500" y="3964475"/>
            <a:ext cx="8222700" cy="0"/>
          </a:xfrm>
          <a:prstGeom prst="straightConnector1">
            <a:avLst/>
          </a:prstGeom>
          <a:noFill/>
          <a:ln w="19050" cap="flat" cmpd="sng">
            <a:solidFill>
              <a:srgbClr val="E21C3D"/>
            </a:solidFill>
            <a:prstDash val="solid"/>
            <a:round/>
            <a:headEnd type="none" w="med" len="med"/>
            <a:tailEnd type="none" w="med" len="med"/>
          </a:ln>
        </p:spPr>
      </p:cxnSp>
      <p:sp>
        <p:nvSpPr>
          <p:cNvPr id="674" name="Google Shape;674;p77"/>
          <p:cNvSpPr txBox="1">
            <a:spLocks noGrp="1"/>
          </p:cNvSpPr>
          <p:nvPr>
            <p:ph type="ctrTitle"/>
          </p:nvPr>
        </p:nvSpPr>
        <p:spPr>
          <a:xfrm>
            <a:off x="438000" y="940425"/>
            <a:ext cx="4343400" cy="1431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rgbClr val="112E51"/>
              </a:buClr>
              <a:buSzPts val="3800"/>
              <a:buFont typeface="Public Sans"/>
              <a:buNone/>
              <a:defRPr sz="3800">
                <a:solidFill>
                  <a:srgbClr val="112E51"/>
                </a:solidFill>
                <a:latin typeface="Public Sans"/>
                <a:ea typeface="Public Sans"/>
                <a:cs typeface="Public Sans"/>
                <a:sym typeface="Public Sans"/>
              </a:defRPr>
            </a:lvl1pPr>
            <a:lvl2pPr lvl="1" algn="ctr" rtl="0">
              <a:spcBef>
                <a:spcPts val="0"/>
              </a:spcBef>
              <a:spcAft>
                <a:spcPts val="0"/>
              </a:spcAft>
              <a:buClr>
                <a:srgbClr val="112E51"/>
              </a:buClr>
              <a:buSzPts val="5200"/>
              <a:buNone/>
              <a:defRPr sz="5200">
                <a:solidFill>
                  <a:srgbClr val="112E51"/>
                </a:solidFill>
              </a:defRPr>
            </a:lvl2pPr>
            <a:lvl3pPr lvl="2" algn="ctr" rtl="0">
              <a:spcBef>
                <a:spcPts val="0"/>
              </a:spcBef>
              <a:spcAft>
                <a:spcPts val="0"/>
              </a:spcAft>
              <a:buClr>
                <a:srgbClr val="112E51"/>
              </a:buClr>
              <a:buSzPts val="5200"/>
              <a:buNone/>
              <a:defRPr sz="5200">
                <a:solidFill>
                  <a:srgbClr val="112E51"/>
                </a:solidFill>
              </a:defRPr>
            </a:lvl3pPr>
            <a:lvl4pPr lvl="3" algn="ctr" rtl="0">
              <a:spcBef>
                <a:spcPts val="0"/>
              </a:spcBef>
              <a:spcAft>
                <a:spcPts val="0"/>
              </a:spcAft>
              <a:buClr>
                <a:srgbClr val="112E51"/>
              </a:buClr>
              <a:buSzPts val="5200"/>
              <a:buNone/>
              <a:defRPr sz="5200">
                <a:solidFill>
                  <a:srgbClr val="112E51"/>
                </a:solidFill>
              </a:defRPr>
            </a:lvl4pPr>
            <a:lvl5pPr lvl="4" algn="ctr" rtl="0">
              <a:spcBef>
                <a:spcPts val="0"/>
              </a:spcBef>
              <a:spcAft>
                <a:spcPts val="0"/>
              </a:spcAft>
              <a:buClr>
                <a:srgbClr val="112E51"/>
              </a:buClr>
              <a:buSzPts val="5200"/>
              <a:buNone/>
              <a:defRPr sz="5200">
                <a:solidFill>
                  <a:srgbClr val="112E51"/>
                </a:solidFill>
              </a:defRPr>
            </a:lvl5pPr>
            <a:lvl6pPr lvl="5" algn="ctr" rtl="0">
              <a:spcBef>
                <a:spcPts val="0"/>
              </a:spcBef>
              <a:spcAft>
                <a:spcPts val="0"/>
              </a:spcAft>
              <a:buClr>
                <a:srgbClr val="112E51"/>
              </a:buClr>
              <a:buSzPts val="5200"/>
              <a:buNone/>
              <a:defRPr sz="5200">
                <a:solidFill>
                  <a:srgbClr val="112E51"/>
                </a:solidFill>
              </a:defRPr>
            </a:lvl6pPr>
            <a:lvl7pPr lvl="6" algn="ctr" rtl="0">
              <a:spcBef>
                <a:spcPts val="0"/>
              </a:spcBef>
              <a:spcAft>
                <a:spcPts val="0"/>
              </a:spcAft>
              <a:buClr>
                <a:srgbClr val="112E51"/>
              </a:buClr>
              <a:buSzPts val="5200"/>
              <a:buNone/>
              <a:defRPr sz="5200">
                <a:solidFill>
                  <a:srgbClr val="112E51"/>
                </a:solidFill>
              </a:defRPr>
            </a:lvl7pPr>
            <a:lvl8pPr lvl="7" algn="ctr" rtl="0">
              <a:spcBef>
                <a:spcPts val="0"/>
              </a:spcBef>
              <a:spcAft>
                <a:spcPts val="0"/>
              </a:spcAft>
              <a:buClr>
                <a:srgbClr val="112E51"/>
              </a:buClr>
              <a:buSzPts val="5200"/>
              <a:buNone/>
              <a:defRPr sz="5200">
                <a:solidFill>
                  <a:srgbClr val="112E51"/>
                </a:solidFill>
              </a:defRPr>
            </a:lvl8pPr>
            <a:lvl9pPr lvl="8" algn="ctr" rtl="0">
              <a:spcBef>
                <a:spcPts val="0"/>
              </a:spcBef>
              <a:spcAft>
                <a:spcPts val="0"/>
              </a:spcAft>
              <a:buClr>
                <a:srgbClr val="112E51"/>
              </a:buClr>
              <a:buSzPts val="5200"/>
              <a:buNone/>
              <a:defRPr sz="5200">
                <a:solidFill>
                  <a:srgbClr val="112E51"/>
                </a:solidFill>
              </a:defRPr>
            </a:lvl9pPr>
          </a:lstStyle>
          <a:p>
            <a:endParaRPr/>
          </a:p>
        </p:txBody>
      </p:sp>
      <p:sp>
        <p:nvSpPr>
          <p:cNvPr id="675" name="Google Shape;675;p77"/>
          <p:cNvSpPr txBox="1">
            <a:spLocks noGrp="1"/>
          </p:cNvSpPr>
          <p:nvPr>
            <p:ph type="subTitle" idx="1"/>
          </p:nvPr>
        </p:nvSpPr>
        <p:spPr>
          <a:xfrm>
            <a:off x="438000" y="2371300"/>
            <a:ext cx="4969500" cy="79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112E51"/>
              </a:buClr>
              <a:buSzPts val="2400"/>
              <a:buFont typeface="Public Sans"/>
              <a:buNone/>
              <a:defRPr sz="2400">
                <a:solidFill>
                  <a:srgbClr val="112E51"/>
                </a:solidFill>
                <a:latin typeface="Public Sans"/>
                <a:ea typeface="Public Sans"/>
                <a:cs typeface="Public Sans"/>
                <a:sym typeface="Public Sans"/>
              </a:defRPr>
            </a:lvl1pPr>
            <a:lvl2pPr lvl="1" algn="ctr" rtl="0">
              <a:lnSpc>
                <a:spcPct val="100000"/>
              </a:lnSpc>
              <a:spcBef>
                <a:spcPts val="0"/>
              </a:spcBef>
              <a:spcAft>
                <a:spcPts val="0"/>
              </a:spcAft>
              <a:buClr>
                <a:srgbClr val="112E51"/>
              </a:buClr>
              <a:buSzPts val="2800"/>
              <a:buNone/>
              <a:defRPr sz="2800">
                <a:solidFill>
                  <a:srgbClr val="112E51"/>
                </a:solidFill>
              </a:defRPr>
            </a:lvl2pPr>
            <a:lvl3pPr lvl="2" algn="ctr" rtl="0">
              <a:lnSpc>
                <a:spcPct val="100000"/>
              </a:lnSpc>
              <a:spcBef>
                <a:spcPts val="0"/>
              </a:spcBef>
              <a:spcAft>
                <a:spcPts val="0"/>
              </a:spcAft>
              <a:buClr>
                <a:srgbClr val="112E51"/>
              </a:buClr>
              <a:buSzPts val="2800"/>
              <a:buNone/>
              <a:defRPr sz="2800">
                <a:solidFill>
                  <a:srgbClr val="112E51"/>
                </a:solidFill>
              </a:defRPr>
            </a:lvl3pPr>
            <a:lvl4pPr lvl="3" algn="ctr" rtl="0">
              <a:lnSpc>
                <a:spcPct val="100000"/>
              </a:lnSpc>
              <a:spcBef>
                <a:spcPts val="0"/>
              </a:spcBef>
              <a:spcAft>
                <a:spcPts val="0"/>
              </a:spcAft>
              <a:buClr>
                <a:srgbClr val="112E51"/>
              </a:buClr>
              <a:buSzPts val="2800"/>
              <a:buNone/>
              <a:defRPr sz="2800">
                <a:solidFill>
                  <a:srgbClr val="112E51"/>
                </a:solidFill>
              </a:defRPr>
            </a:lvl4pPr>
            <a:lvl5pPr lvl="4" algn="ctr" rtl="0">
              <a:lnSpc>
                <a:spcPct val="100000"/>
              </a:lnSpc>
              <a:spcBef>
                <a:spcPts val="0"/>
              </a:spcBef>
              <a:spcAft>
                <a:spcPts val="0"/>
              </a:spcAft>
              <a:buClr>
                <a:srgbClr val="112E51"/>
              </a:buClr>
              <a:buSzPts val="2800"/>
              <a:buNone/>
              <a:defRPr sz="2800">
                <a:solidFill>
                  <a:srgbClr val="112E51"/>
                </a:solidFill>
              </a:defRPr>
            </a:lvl5pPr>
            <a:lvl6pPr lvl="5" algn="ctr" rtl="0">
              <a:lnSpc>
                <a:spcPct val="100000"/>
              </a:lnSpc>
              <a:spcBef>
                <a:spcPts val="0"/>
              </a:spcBef>
              <a:spcAft>
                <a:spcPts val="0"/>
              </a:spcAft>
              <a:buClr>
                <a:srgbClr val="112E51"/>
              </a:buClr>
              <a:buSzPts val="2800"/>
              <a:buNone/>
              <a:defRPr sz="2800">
                <a:solidFill>
                  <a:srgbClr val="112E51"/>
                </a:solidFill>
              </a:defRPr>
            </a:lvl6pPr>
            <a:lvl7pPr lvl="6" algn="ctr" rtl="0">
              <a:lnSpc>
                <a:spcPct val="100000"/>
              </a:lnSpc>
              <a:spcBef>
                <a:spcPts val="0"/>
              </a:spcBef>
              <a:spcAft>
                <a:spcPts val="0"/>
              </a:spcAft>
              <a:buClr>
                <a:srgbClr val="112E51"/>
              </a:buClr>
              <a:buSzPts val="2800"/>
              <a:buNone/>
              <a:defRPr sz="2800">
                <a:solidFill>
                  <a:srgbClr val="112E51"/>
                </a:solidFill>
              </a:defRPr>
            </a:lvl7pPr>
            <a:lvl8pPr lvl="7" algn="ctr" rtl="0">
              <a:lnSpc>
                <a:spcPct val="100000"/>
              </a:lnSpc>
              <a:spcBef>
                <a:spcPts val="0"/>
              </a:spcBef>
              <a:spcAft>
                <a:spcPts val="0"/>
              </a:spcAft>
              <a:buClr>
                <a:srgbClr val="112E51"/>
              </a:buClr>
              <a:buSzPts val="2800"/>
              <a:buNone/>
              <a:defRPr sz="2800">
                <a:solidFill>
                  <a:srgbClr val="112E51"/>
                </a:solidFill>
              </a:defRPr>
            </a:lvl8pPr>
            <a:lvl9pPr lvl="8" algn="ctr" rtl="0">
              <a:lnSpc>
                <a:spcPct val="100000"/>
              </a:lnSpc>
              <a:spcBef>
                <a:spcPts val="0"/>
              </a:spcBef>
              <a:spcAft>
                <a:spcPts val="0"/>
              </a:spcAft>
              <a:buClr>
                <a:srgbClr val="112E51"/>
              </a:buClr>
              <a:buSzPts val="2800"/>
              <a:buNone/>
              <a:defRPr sz="2800">
                <a:solidFill>
                  <a:srgbClr val="112E51"/>
                </a:solidFill>
              </a:defRPr>
            </a:lvl9pPr>
          </a:lstStyle>
          <a:p>
            <a:endParaRPr/>
          </a:p>
        </p:txBody>
      </p:sp>
      <p:pic>
        <p:nvPicPr>
          <p:cNvPr id="676" name="Google Shape;676;p77"/>
          <p:cNvPicPr preferRelativeResize="0"/>
          <p:nvPr/>
        </p:nvPicPr>
        <p:blipFill rotWithShape="1">
          <a:blip r:embed="rId2">
            <a:alphaModFix/>
          </a:blip>
          <a:srcRect/>
          <a:stretch/>
        </p:blipFill>
        <p:spPr>
          <a:xfrm>
            <a:off x="449675" y="4299500"/>
            <a:ext cx="2456408" cy="393600"/>
          </a:xfrm>
          <a:prstGeom prst="rect">
            <a:avLst/>
          </a:prstGeom>
          <a:noFill/>
          <a:ln>
            <a:noFill/>
          </a:ln>
        </p:spPr>
      </p:pic>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Agenda - Dark" type="secHead">
  <p:cSld name="SECTION_HEADER">
    <p:bg>
      <p:bgPr>
        <a:solidFill>
          <a:srgbClr val="112E51"/>
        </a:solidFill>
        <a:effectLst/>
      </p:bgPr>
    </p:bg>
    <p:spTree>
      <p:nvGrpSpPr>
        <p:cNvPr id="1" name="Shape 677"/>
        <p:cNvGrpSpPr/>
        <p:nvPr/>
      </p:nvGrpSpPr>
      <p:grpSpPr>
        <a:xfrm>
          <a:off x="0" y="0"/>
          <a:ext cx="0" cy="0"/>
          <a:chOff x="0" y="0"/>
          <a:chExt cx="0" cy="0"/>
        </a:xfrm>
      </p:grpSpPr>
      <p:sp>
        <p:nvSpPr>
          <p:cNvPr id="678" name="Google Shape;678;p78"/>
          <p:cNvSpPr/>
          <p:nvPr/>
        </p:nvSpPr>
        <p:spPr>
          <a:xfrm>
            <a:off x="550475" y="1835700"/>
            <a:ext cx="42600" cy="3307800"/>
          </a:xfrm>
          <a:prstGeom prst="rect">
            <a:avLst/>
          </a:prstGeom>
          <a:solidFill>
            <a:srgbClr val="02B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78"/>
          <p:cNvSpPr txBox="1">
            <a:spLocks noGrp="1"/>
          </p:cNvSpPr>
          <p:nvPr>
            <p:ph type="ctrTitle"/>
          </p:nvPr>
        </p:nvSpPr>
        <p:spPr>
          <a:xfrm>
            <a:off x="451050" y="357650"/>
            <a:ext cx="8241900" cy="14781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Clr>
                <a:srgbClr val="FFFFFF"/>
              </a:buClr>
              <a:buSzPts val="4200"/>
              <a:buNone/>
              <a:defRPr sz="4200">
                <a:solidFill>
                  <a:srgbClr val="FFFFFF"/>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680" name="Google Shape;680;p78"/>
          <p:cNvSpPr txBox="1">
            <a:spLocks noGrp="1"/>
          </p:cNvSpPr>
          <p:nvPr>
            <p:ph type="subTitle" idx="1"/>
          </p:nvPr>
        </p:nvSpPr>
        <p:spPr>
          <a:xfrm>
            <a:off x="834550" y="1836550"/>
            <a:ext cx="7858500" cy="238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rgbClr val="FFFFFF"/>
              </a:buClr>
              <a:buSzPts val="2400"/>
              <a:buFont typeface="Source Sans Pro"/>
              <a:buAutoNum type="arabicPeriod"/>
              <a:defRPr sz="2400" b="0">
                <a:solidFill>
                  <a:srgbClr val="FFFFFF"/>
                </a:solidFill>
                <a:latin typeface="Source Sans Pro"/>
                <a:ea typeface="Source Sans Pro"/>
                <a:cs typeface="Source Sans Pro"/>
                <a:sym typeface="Source Sans Pro"/>
              </a:defRPr>
            </a:lvl1pPr>
            <a:lvl2pPr lvl="1" algn="ctr" rtl="0">
              <a:lnSpc>
                <a:spcPct val="115000"/>
              </a:lnSpc>
              <a:spcBef>
                <a:spcPts val="0"/>
              </a:spcBef>
              <a:spcAft>
                <a:spcPts val="0"/>
              </a:spcAft>
              <a:buClr>
                <a:srgbClr val="FFFFFF"/>
              </a:buClr>
              <a:buSzPts val="2800"/>
              <a:buAutoNum type="alphaLcPeriod"/>
              <a:defRPr sz="2800">
                <a:solidFill>
                  <a:srgbClr val="FFFFFF"/>
                </a:solidFill>
              </a:defRPr>
            </a:lvl2pPr>
            <a:lvl3pPr lvl="2" algn="ctr" rtl="0">
              <a:lnSpc>
                <a:spcPct val="115000"/>
              </a:lnSpc>
              <a:spcBef>
                <a:spcPts val="0"/>
              </a:spcBef>
              <a:spcAft>
                <a:spcPts val="0"/>
              </a:spcAft>
              <a:buClr>
                <a:srgbClr val="FFFFFF"/>
              </a:buClr>
              <a:buSzPts val="2800"/>
              <a:buAutoNum type="romanLcPeriod"/>
              <a:defRPr sz="2800">
                <a:solidFill>
                  <a:srgbClr val="FFFFFF"/>
                </a:solidFill>
              </a:defRPr>
            </a:lvl3pPr>
            <a:lvl4pPr lvl="3" algn="ctr" rtl="0">
              <a:lnSpc>
                <a:spcPct val="115000"/>
              </a:lnSpc>
              <a:spcBef>
                <a:spcPts val="0"/>
              </a:spcBef>
              <a:spcAft>
                <a:spcPts val="0"/>
              </a:spcAft>
              <a:buClr>
                <a:srgbClr val="FFFFFF"/>
              </a:buClr>
              <a:buSzPts val="2800"/>
              <a:buAutoNum type="arabicPeriod"/>
              <a:defRPr sz="2800">
                <a:solidFill>
                  <a:srgbClr val="FFFFFF"/>
                </a:solidFill>
              </a:defRPr>
            </a:lvl4pPr>
            <a:lvl5pPr lvl="4" algn="ctr" rtl="0">
              <a:lnSpc>
                <a:spcPct val="115000"/>
              </a:lnSpc>
              <a:spcBef>
                <a:spcPts val="0"/>
              </a:spcBef>
              <a:spcAft>
                <a:spcPts val="0"/>
              </a:spcAft>
              <a:buClr>
                <a:srgbClr val="FFFFFF"/>
              </a:buClr>
              <a:buSzPts val="2800"/>
              <a:buAutoNum type="alphaLcPeriod"/>
              <a:defRPr sz="2800">
                <a:solidFill>
                  <a:srgbClr val="FFFFFF"/>
                </a:solidFill>
              </a:defRPr>
            </a:lvl5pPr>
            <a:lvl6pPr lvl="5" algn="ctr" rtl="0">
              <a:lnSpc>
                <a:spcPct val="115000"/>
              </a:lnSpc>
              <a:spcBef>
                <a:spcPts val="0"/>
              </a:spcBef>
              <a:spcAft>
                <a:spcPts val="0"/>
              </a:spcAft>
              <a:buClr>
                <a:srgbClr val="FFFFFF"/>
              </a:buClr>
              <a:buSzPts val="2800"/>
              <a:buAutoNum type="romanLcPeriod"/>
              <a:defRPr sz="2800">
                <a:solidFill>
                  <a:srgbClr val="FFFFFF"/>
                </a:solidFill>
              </a:defRPr>
            </a:lvl6pPr>
            <a:lvl7pPr lvl="6" algn="ctr" rtl="0">
              <a:lnSpc>
                <a:spcPct val="115000"/>
              </a:lnSpc>
              <a:spcBef>
                <a:spcPts val="0"/>
              </a:spcBef>
              <a:spcAft>
                <a:spcPts val="0"/>
              </a:spcAft>
              <a:buClr>
                <a:srgbClr val="FFFFFF"/>
              </a:buClr>
              <a:buSzPts val="2800"/>
              <a:buAutoNum type="arabicPeriod"/>
              <a:defRPr sz="2800">
                <a:solidFill>
                  <a:srgbClr val="FFFFFF"/>
                </a:solidFill>
              </a:defRPr>
            </a:lvl7pPr>
            <a:lvl8pPr lvl="7" algn="ctr" rtl="0">
              <a:lnSpc>
                <a:spcPct val="115000"/>
              </a:lnSpc>
              <a:spcBef>
                <a:spcPts val="0"/>
              </a:spcBef>
              <a:spcAft>
                <a:spcPts val="0"/>
              </a:spcAft>
              <a:buClr>
                <a:srgbClr val="FFFFFF"/>
              </a:buClr>
              <a:buSzPts val="2800"/>
              <a:buAutoNum type="alphaLcPeriod"/>
              <a:defRPr sz="2800">
                <a:solidFill>
                  <a:srgbClr val="FFFFFF"/>
                </a:solidFill>
              </a:defRPr>
            </a:lvl8pPr>
            <a:lvl9pPr lvl="8" algn="ctr" rtl="0">
              <a:lnSpc>
                <a:spcPct val="115000"/>
              </a:lnSpc>
              <a:spcBef>
                <a:spcPts val="0"/>
              </a:spcBef>
              <a:spcAft>
                <a:spcPts val="0"/>
              </a:spcAft>
              <a:buClr>
                <a:srgbClr val="FFFFFF"/>
              </a:buClr>
              <a:buSzPts val="2800"/>
              <a:buAutoNum type="romanLcPeriod"/>
              <a:defRPr sz="2800">
                <a:solidFill>
                  <a:srgbClr val="FFFFFF"/>
                </a:solidFill>
              </a:defRPr>
            </a:lvl9pPr>
          </a:lstStyle>
          <a:p>
            <a:endParaRPr/>
          </a:p>
        </p:txBody>
      </p:sp>
      <p:sp>
        <p:nvSpPr>
          <p:cNvPr id="681" name="Google Shape;681;p7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Agenda - Bright">
  <p:cSld name="SECTION_HEADER_1">
    <p:bg>
      <p:bgPr>
        <a:solidFill>
          <a:srgbClr val="EBF3FA"/>
        </a:solidFill>
        <a:effectLst/>
      </p:bgPr>
    </p:bg>
    <p:spTree>
      <p:nvGrpSpPr>
        <p:cNvPr id="1" name="Shape 682"/>
        <p:cNvGrpSpPr/>
        <p:nvPr/>
      </p:nvGrpSpPr>
      <p:grpSpPr>
        <a:xfrm>
          <a:off x="0" y="0"/>
          <a:ext cx="0" cy="0"/>
          <a:chOff x="0" y="0"/>
          <a:chExt cx="0" cy="0"/>
        </a:xfrm>
      </p:grpSpPr>
      <p:sp>
        <p:nvSpPr>
          <p:cNvPr id="683" name="Google Shape;683;p79"/>
          <p:cNvSpPr txBox="1">
            <a:spLocks noGrp="1"/>
          </p:cNvSpPr>
          <p:nvPr>
            <p:ph type="ctrTitle"/>
          </p:nvPr>
        </p:nvSpPr>
        <p:spPr>
          <a:xfrm>
            <a:off x="451050" y="357650"/>
            <a:ext cx="8241900" cy="14781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Clr>
                <a:srgbClr val="1C304A"/>
              </a:buClr>
              <a:buSzPts val="4200"/>
              <a:buNone/>
              <a:defRPr sz="4200">
                <a:solidFill>
                  <a:srgbClr val="1C304A"/>
                </a:solidFill>
              </a:defRPr>
            </a:lvl1pPr>
            <a:lvl2pPr lvl="1" algn="ctr" rtl="0">
              <a:spcBef>
                <a:spcPts val="0"/>
              </a:spcBef>
              <a:spcAft>
                <a:spcPts val="0"/>
              </a:spcAft>
              <a:buClr>
                <a:srgbClr val="1C304A"/>
              </a:buClr>
              <a:buSzPts val="5200"/>
              <a:buNone/>
              <a:defRPr sz="5200">
                <a:solidFill>
                  <a:srgbClr val="1C304A"/>
                </a:solidFill>
              </a:defRPr>
            </a:lvl2pPr>
            <a:lvl3pPr lvl="2" algn="ctr" rtl="0">
              <a:spcBef>
                <a:spcPts val="0"/>
              </a:spcBef>
              <a:spcAft>
                <a:spcPts val="0"/>
              </a:spcAft>
              <a:buClr>
                <a:srgbClr val="1C304A"/>
              </a:buClr>
              <a:buSzPts val="5200"/>
              <a:buNone/>
              <a:defRPr sz="5200">
                <a:solidFill>
                  <a:srgbClr val="1C304A"/>
                </a:solidFill>
              </a:defRPr>
            </a:lvl3pPr>
            <a:lvl4pPr lvl="3" algn="ctr" rtl="0">
              <a:spcBef>
                <a:spcPts val="0"/>
              </a:spcBef>
              <a:spcAft>
                <a:spcPts val="0"/>
              </a:spcAft>
              <a:buClr>
                <a:srgbClr val="1C304A"/>
              </a:buClr>
              <a:buSzPts val="5200"/>
              <a:buNone/>
              <a:defRPr sz="5200">
                <a:solidFill>
                  <a:srgbClr val="1C304A"/>
                </a:solidFill>
              </a:defRPr>
            </a:lvl4pPr>
            <a:lvl5pPr lvl="4" algn="ctr" rtl="0">
              <a:spcBef>
                <a:spcPts val="0"/>
              </a:spcBef>
              <a:spcAft>
                <a:spcPts val="0"/>
              </a:spcAft>
              <a:buClr>
                <a:srgbClr val="1C304A"/>
              </a:buClr>
              <a:buSzPts val="5200"/>
              <a:buNone/>
              <a:defRPr sz="5200">
                <a:solidFill>
                  <a:srgbClr val="1C304A"/>
                </a:solidFill>
              </a:defRPr>
            </a:lvl5pPr>
            <a:lvl6pPr lvl="5" algn="ctr" rtl="0">
              <a:spcBef>
                <a:spcPts val="0"/>
              </a:spcBef>
              <a:spcAft>
                <a:spcPts val="0"/>
              </a:spcAft>
              <a:buClr>
                <a:srgbClr val="1C304A"/>
              </a:buClr>
              <a:buSzPts val="5200"/>
              <a:buNone/>
              <a:defRPr sz="5200">
                <a:solidFill>
                  <a:srgbClr val="1C304A"/>
                </a:solidFill>
              </a:defRPr>
            </a:lvl6pPr>
            <a:lvl7pPr lvl="6" algn="ctr" rtl="0">
              <a:spcBef>
                <a:spcPts val="0"/>
              </a:spcBef>
              <a:spcAft>
                <a:spcPts val="0"/>
              </a:spcAft>
              <a:buClr>
                <a:srgbClr val="1C304A"/>
              </a:buClr>
              <a:buSzPts val="5200"/>
              <a:buNone/>
              <a:defRPr sz="5200">
                <a:solidFill>
                  <a:srgbClr val="1C304A"/>
                </a:solidFill>
              </a:defRPr>
            </a:lvl7pPr>
            <a:lvl8pPr lvl="7" algn="ctr" rtl="0">
              <a:spcBef>
                <a:spcPts val="0"/>
              </a:spcBef>
              <a:spcAft>
                <a:spcPts val="0"/>
              </a:spcAft>
              <a:buClr>
                <a:srgbClr val="1C304A"/>
              </a:buClr>
              <a:buSzPts val="5200"/>
              <a:buNone/>
              <a:defRPr sz="5200">
                <a:solidFill>
                  <a:srgbClr val="1C304A"/>
                </a:solidFill>
              </a:defRPr>
            </a:lvl8pPr>
            <a:lvl9pPr lvl="8" algn="ctr" rtl="0">
              <a:spcBef>
                <a:spcPts val="0"/>
              </a:spcBef>
              <a:spcAft>
                <a:spcPts val="0"/>
              </a:spcAft>
              <a:buClr>
                <a:srgbClr val="1C304A"/>
              </a:buClr>
              <a:buSzPts val="5200"/>
              <a:buNone/>
              <a:defRPr sz="5200">
                <a:solidFill>
                  <a:srgbClr val="1C304A"/>
                </a:solidFill>
              </a:defRPr>
            </a:lvl9pPr>
          </a:lstStyle>
          <a:p>
            <a:endParaRPr/>
          </a:p>
        </p:txBody>
      </p:sp>
      <p:sp>
        <p:nvSpPr>
          <p:cNvPr id="684" name="Google Shape;684;p79"/>
          <p:cNvSpPr txBox="1">
            <a:spLocks noGrp="1"/>
          </p:cNvSpPr>
          <p:nvPr>
            <p:ph type="subTitle" idx="1"/>
          </p:nvPr>
        </p:nvSpPr>
        <p:spPr>
          <a:xfrm>
            <a:off x="834550" y="1836550"/>
            <a:ext cx="7858500" cy="238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rgbClr val="1C304A"/>
              </a:buClr>
              <a:buSzPts val="2400"/>
              <a:buFont typeface="Source Sans Pro"/>
              <a:buAutoNum type="arabicPeriod"/>
              <a:defRPr sz="2400" b="0">
                <a:solidFill>
                  <a:srgbClr val="1C304A"/>
                </a:solidFill>
                <a:latin typeface="Source Sans Pro"/>
                <a:ea typeface="Source Sans Pro"/>
                <a:cs typeface="Source Sans Pro"/>
                <a:sym typeface="Source Sans Pro"/>
              </a:defRPr>
            </a:lvl1pPr>
            <a:lvl2pPr lvl="1" algn="ctr" rtl="0">
              <a:lnSpc>
                <a:spcPct val="115000"/>
              </a:lnSpc>
              <a:spcBef>
                <a:spcPts val="0"/>
              </a:spcBef>
              <a:spcAft>
                <a:spcPts val="0"/>
              </a:spcAft>
              <a:buClr>
                <a:srgbClr val="1C304A"/>
              </a:buClr>
              <a:buSzPts val="2800"/>
              <a:buAutoNum type="alphaLcPeriod"/>
              <a:defRPr sz="2800">
                <a:solidFill>
                  <a:srgbClr val="1C304A"/>
                </a:solidFill>
              </a:defRPr>
            </a:lvl2pPr>
            <a:lvl3pPr lvl="2" algn="ctr" rtl="0">
              <a:lnSpc>
                <a:spcPct val="115000"/>
              </a:lnSpc>
              <a:spcBef>
                <a:spcPts val="0"/>
              </a:spcBef>
              <a:spcAft>
                <a:spcPts val="0"/>
              </a:spcAft>
              <a:buClr>
                <a:srgbClr val="1C304A"/>
              </a:buClr>
              <a:buSzPts val="2800"/>
              <a:buAutoNum type="romanLcPeriod"/>
              <a:defRPr sz="2800">
                <a:solidFill>
                  <a:srgbClr val="1C304A"/>
                </a:solidFill>
              </a:defRPr>
            </a:lvl3pPr>
            <a:lvl4pPr lvl="3" algn="ctr" rtl="0">
              <a:lnSpc>
                <a:spcPct val="115000"/>
              </a:lnSpc>
              <a:spcBef>
                <a:spcPts val="0"/>
              </a:spcBef>
              <a:spcAft>
                <a:spcPts val="0"/>
              </a:spcAft>
              <a:buClr>
                <a:srgbClr val="1C304A"/>
              </a:buClr>
              <a:buSzPts val="2800"/>
              <a:buAutoNum type="arabicPeriod"/>
              <a:defRPr sz="2800">
                <a:solidFill>
                  <a:srgbClr val="1C304A"/>
                </a:solidFill>
              </a:defRPr>
            </a:lvl4pPr>
            <a:lvl5pPr lvl="4" algn="ctr" rtl="0">
              <a:lnSpc>
                <a:spcPct val="115000"/>
              </a:lnSpc>
              <a:spcBef>
                <a:spcPts val="0"/>
              </a:spcBef>
              <a:spcAft>
                <a:spcPts val="0"/>
              </a:spcAft>
              <a:buClr>
                <a:srgbClr val="1C304A"/>
              </a:buClr>
              <a:buSzPts val="2800"/>
              <a:buAutoNum type="alphaLcPeriod"/>
              <a:defRPr sz="2800">
                <a:solidFill>
                  <a:srgbClr val="1C304A"/>
                </a:solidFill>
              </a:defRPr>
            </a:lvl5pPr>
            <a:lvl6pPr lvl="5" algn="ctr" rtl="0">
              <a:lnSpc>
                <a:spcPct val="115000"/>
              </a:lnSpc>
              <a:spcBef>
                <a:spcPts val="0"/>
              </a:spcBef>
              <a:spcAft>
                <a:spcPts val="0"/>
              </a:spcAft>
              <a:buClr>
                <a:srgbClr val="1C304A"/>
              </a:buClr>
              <a:buSzPts val="2800"/>
              <a:buAutoNum type="romanLcPeriod"/>
              <a:defRPr sz="2800">
                <a:solidFill>
                  <a:srgbClr val="1C304A"/>
                </a:solidFill>
              </a:defRPr>
            </a:lvl6pPr>
            <a:lvl7pPr lvl="6" algn="ctr" rtl="0">
              <a:lnSpc>
                <a:spcPct val="115000"/>
              </a:lnSpc>
              <a:spcBef>
                <a:spcPts val="0"/>
              </a:spcBef>
              <a:spcAft>
                <a:spcPts val="0"/>
              </a:spcAft>
              <a:buClr>
                <a:srgbClr val="1C304A"/>
              </a:buClr>
              <a:buSzPts val="2800"/>
              <a:buAutoNum type="arabicPeriod"/>
              <a:defRPr sz="2800">
                <a:solidFill>
                  <a:srgbClr val="1C304A"/>
                </a:solidFill>
              </a:defRPr>
            </a:lvl7pPr>
            <a:lvl8pPr lvl="7" algn="ctr" rtl="0">
              <a:lnSpc>
                <a:spcPct val="115000"/>
              </a:lnSpc>
              <a:spcBef>
                <a:spcPts val="0"/>
              </a:spcBef>
              <a:spcAft>
                <a:spcPts val="0"/>
              </a:spcAft>
              <a:buClr>
                <a:srgbClr val="1C304A"/>
              </a:buClr>
              <a:buSzPts val="2800"/>
              <a:buAutoNum type="alphaLcPeriod"/>
              <a:defRPr sz="2800">
                <a:solidFill>
                  <a:srgbClr val="1C304A"/>
                </a:solidFill>
              </a:defRPr>
            </a:lvl8pPr>
            <a:lvl9pPr lvl="8" algn="ctr" rtl="0">
              <a:lnSpc>
                <a:spcPct val="115000"/>
              </a:lnSpc>
              <a:spcBef>
                <a:spcPts val="0"/>
              </a:spcBef>
              <a:spcAft>
                <a:spcPts val="0"/>
              </a:spcAft>
              <a:buClr>
                <a:srgbClr val="1C304A"/>
              </a:buClr>
              <a:buSzPts val="2800"/>
              <a:buAutoNum type="romanLcPeriod"/>
              <a:defRPr sz="2800">
                <a:solidFill>
                  <a:srgbClr val="1C304A"/>
                </a:solidFill>
              </a:defRPr>
            </a:lvl9pPr>
          </a:lstStyle>
          <a:p>
            <a:endParaRPr/>
          </a:p>
        </p:txBody>
      </p:sp>
      <p:sp>
        <p:nvSpPr>
          <p:cNvPr id="685" name="Google Shape;685;p79"/>
          <p:cNvSpPr/>
          <p:nvPr/>
        </p:nvSpPr>
        <p:spPr>
          <a:xfrm>
            <a:off x="550475" y="1835700"/>
            <a:ext cx="42600" cy="3307800"/>
          </a:xfrm>
          <a:prstGeom prst="rect">
            <a:avLst/>
          </a:prstGeom>
          <a:solidFill>
            <a:srgbClr val="E21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7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Divider Title - Dark">
  <p:cSld name="CUSTOM">
    <p:bg>
      <p:bgPr>
        <a:solidFill>
          <a:srgbClr val="112E51"/>
        </a:solidFill>
        <a:effectLst/>
      </p:bgPr>
    </p:bg>
    <p:spTree>
      <p:nvGrpSpPr>
        <p:cNvPr id="1" name="Shape 687"/>
        <p:cNvGrpSpPr/>
        <p:nvPr/>
      </p:nvGrpSpPr>
      <p:grpSpPr>
        <a:xfrm>
          <a:off x="0" y="0"/>
          <a:ext cx="0" cy="0"/>
          <a:chOff x="0" y="0"/>
          <a:chExt cx="0" cy="0"/>
        </a:xfrm>
      </p:grpSpPr>
      <p:sp>
        <p:nvSpPr>
          <p:cNvPr id="688" name="Google Shape;688;p80"/>
          <p:cNvSpPr txBox="1">
            <a:spLocks noGrp="1"/>
          </p:cNvSpPr>
          <p:nvPr>
            <p:ph type="ctrTitle"/>
          </p:nvPr>
        </p:nvSpPr>
        <p:spPr>
          <a:xfrm>
            <a:off x="451050" y="0"/>
            <a:ext cx="8241900" cy="51435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Clr>
                <a:srgbClr val="FFFFFF"/>
              </a:buClr>
              <a:buSzPts val="4200"/>
              <a:buNone/>
              <a:defRPr sz="4200">
                <a:solidFill>
                  <a:srgbClr val="FFFFFF"/>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689" name="Google Shape;689;p8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Divider Title - Bright">
  <p:cSld name="CUSTOM_1">
    <p:bg>
      <p:bgPr>
        <a:solidFill>
          <a:srgbClr val="EBF3FA"/>
        </a:solidFill>
        <a:effectLst/>
      </p:bgPr>
    </p:bg>
    <p:spTree>
      <p:nvGrpSpPr>
        <p:cNvPr id="1" name="Shape 690"/>
        <p:cNvGrpSpPr/>
        <p:nvPr/>
      </p:nvGrpSpPr>
      <p:grpSpPr>
        <a:xfrm>
          <a:off x="0" y="0"/>
          <a:ext cx="0" cy="0"/>
          <a:chOff x="0" y="0"/>
          <a:chExt cx="0" cy="0"/>
        </a:xfrm>
      </p:grpSpPr>
      <p:sp>
        <p:nvSpPr>
          <p:cNvPr id="691" name="Google Shape;691;p81"/>
          <p:cNvSpPr txBox="1">
            <a:spLocks noGrp="1"/>
          </p:cNvSpPr>
          <p:nvPr>
            <p:ph type="ctrTitle"/>
          </p:nvPr>
        </p:nvSpPr>
        <p:spPr>
          <a:xfrm>
            <a:off x="451050" y="0"/>
            <a:ext cx="8241900" cy="51435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Clr>
                <a:srgbClr val="112E51"/>
              </a:buClr>
              <a:buSzPts val="4200"/>
              <a:buNone/>
              <a:defRPr sz="4200">
                <a:solidFill>
                  <a:srgbClr val="112E5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92" name="Google Shape;692;p8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1 Column - Dark" type="tx">
  <p:cSld name="TITLE_AND_BODY">
    <p:bg>
      <p:bgPr>
        <a:solidFill>
          <a:srgbClr val="112E51"/>
        </a:solidFill>
        <a:effectLst/>
      </p:bgPr>
    </p:bg>
    <p:spTree>
      <p:nvGrpSpPr>
        <p:cNvPr id="1" name="Shape 693"/>
        <p:cNvGrpSpPr/>
        <p:nvPr/>
      </p:nvGrpSpPr>
      <p:grpSpPr>
        <a:xfrm>
          <a:off x="0" y="0"/>
          <a:ext cx="0" cy="0"/>
          <a:chOff x="0" y="0"/>
          <a:chExt cx="0" cy="0"/>
        </a:xfrm>
      </p:grpSpPr>
      <p:sp>
        <p:nvSpPr>
          <p:cNvPr id="694" name="Google Shape;694;p82"/>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800"/>
              <a:buNone/>
              <a:defRPr>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695" name="Google Shape;695;p82"/>
          <p:cNvSpPr txBox="1">
            <a:spLocks noGrp="1"/>
          </p:cNvSpPr>
          <p:nvPr>
            <p:ph type="body" idx="1"/>
          </p:nvPr>
        </p:nvSpPr>
        <p:spPr>
          <a:xfrm>
            <a:off x="464600" y="1152475"/>
            <a:ext cx="82152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FFFFFF"/>
              </a:buClr>
              <a:buSzPts val="1800"/>
              <a:buChar char="●"/>
              <a:defRPr>
                <a:solidFill>
                  <a:srgbClr val="FFFFFF"/>
                </a:solidFill>
              </a:defRPr>
            </a:lvl1pPr>
            <a:lvl2pPr marL="914400" lvl="1" indent="-317500" rtl="0">
              <a:spcBef>
                <a:spcPts val="1600"/>
              </a:spcBef>
              <a:spcAft>
                <a:spcPts val="0"/>
              </a:spcAft>
              <a:buClr>
                <a:srgbClr val="FFFFFF"/>
              </a:buClr>
              <a:buSzPts val="1400"/>
              <a:buChar char="○"/>
              <a:defRPr>
                <a:solidFill>
                  <a:srgbClr val="FFFFFF"/>
                </a:solidFill>
              </a:defRPr>
            </a:lvl2pPr>
            <a:lvl3pPr marL="1371600" lvl="2" indent="-317500" rtl="0">
              <a:spcBef>
                <a:spcPts val="1600"/>
              </a:spcBef>
              <a:spcAft>
                <a:spcPts val="0"/>
              </a:spcAft>
              <a:buClr>
                <a:srgbClr val="FFFFFF"/>
              </a:buClr>
              <a:buSzPts val="1400"/>
              <a:buChar char="■"/>
              <a:defRPr>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17500" rtl="0">
              <a:spcBef>
                <a:spcPts val="1600"/>
              </a:spcBef>
              <a:spcAft>
                <a:spcPts val="0"/>
              </a:spcAft>
              <a:buClr>
                <a:srgbClr val="FFFFFF"/>
              </a:buClr>
              <a:buSzPts val="1400"/>
              <a:buChar char="○"/>
              <a:defRPr>
                <a:solidFill>
                  <a:srgbClr val="FFFFFF"/>
                </a:solidFill>
              </a:defRPr>
            </a:lvl5pPr>
            <a:lvl6pPr marL="2743200" lvl="5" indent="-317500" rtl="0">
              <a:spcBef>
                <a:spcPts val="1600"/>
              </a:spcBef>
              <a:spcAft>
                <a:spcPts val="0"/>
              </a:spcAft>
              <a:buClr>
                <a:srgbClr val="FFFFFF"/>
              </a:buClr>
              <a:buSzPts val="1400"/>
              <a:buChar char="■"/>
              <a:defRPr>
                <a:solidFill>
                  <a:srgbClr val="FFFFFF"/>
                </a:solidFill>
              </a:defRPr>
            </a:lvl6pPr>
            <a:lvl7pPr marL="3200400" lvl="6" indent="-317500" rtl="0">
              <a:spcBef>
                <a:spcPts val="1600"/>
              </a:spcBef>
              <a:spcAft>
                <a:spcPts val="0"/>
              </a:spcAft>
              <a:buClr>
                <a:srgbClr val="FFFFFF"/>
              </a:buClr>
              <a:buSzPts val="1400"/>
              <a:buChar char="●"/>
              <a:defRPr>
                <a:solidFill>
                  <a:srgbClr val="FFFFFF"/>
                </a:solidFill>
              </a:defRPr>
            </a:lvl7pPr>
            <a:lvl8pPr marL="3657600" lvl="7" indent="-317500" rtl="0">
              <a:spcBef>
                <a:spcPts val="1600"/>
              </a:spcBef>
              <a:spcAft>
                <a:spcPts val="0"/>
              </a:spcAft>
              <a:buClr>
                <a:srgbClr val="FFFFFF"/>
              </a:buClr>
              <a:buSzPts val="1400"/>
              <a:buChar char="○"/>
              <a:defRPr>
                <a:solidFill>
                  <a:srgbClr val="FFFFFF"/>
                </a:solidFill>
              </a:defRPr>
            </a:lvl8pPr>
            <a:lvl9pPr marL="4114800" lvl="8" indent="-317500" rtl="0">
              <a:spcBef>
                <a:spcPts val="1600"/>
              </a:spcBef>
              <a:spcAft>
                <a:spcPts val="1600"/>
              </a:spcAft>
              <a:buClr>
                <a:srgbClr val="FFFFFF"/>
              </a:buClr>
              <a:buSzPts val="1400"/>
              <a:buChar char="■"/>
              <a:defRPr>
                <a:solidFill>
                  <a:srgbClr val="FFFFFF"/>
                </a:solidFill>
              </a:defRPr>
            </a:lvl9pPr>
          </a:lstStyle>
          <a:p>
            <a:endParaRPr/>
          </a:p>
        </p:txBody>
      </p:sp>
      <p:sp>
        <p:nvSpPr>
          <p:cNvPr id="696" name="Google Shape;696;p8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1 Column - Bright">
  <p:cSld name="TITLE_AND_BODY_1">
    <p:bg>
      <p:bgPr>
        <a:solidFill>
          <a:srgbClr val="FFFFFF"/>
        </a:solidFill>
        <a:effectLst/>
      </p:bgPr>
    </p:bg>
    <p:spTree>
      <p:nvGrpSpPr>
        <p:cNvPr id="1" name="Shape 697"/>
        <p:cNvGrpSpPr/>
        <p:nvPr/>
      </p:nvGrpSpPr>
      <p:grpSpPr>
        <a:xfrm>
          <a:off x="0" y="0"/>
          <a:ext cx="0" cy="0"/>
          <a:chOff x="0" y="0"/>
          <a:chExt cx="0" cy="0"/>
        </a:xfrm>
      </p:grpSpPr>
      <p:sp>
        <p:nvSpPr>
          <p:cNvPr id="698" name="Google Shape;698;p83"/>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800"/>
              <a:buNone/>
              <a:defRPr>
                <a:solidFill>
                  <a:srgbClr val="112E5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99" name="Google Shape;699;p83"/>
          <p:cNvSpPr txBox="1">
            <a:spLocks noGrp="1"/>
          </p:cNvSpPr>
          <p:nvPr>
            <p:ph type="body" idx="1"/>
          </p:nvPr>
        </p:nvSpPr>
        <p:spPr>
          <a:xfrm>
            <a:off x="464600" y="1152475"/>
            <a:ext cx="82152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5B616A"/>
              </a:buClr>
              <a:buSzPts val="1800"/>
              <a:buChar char="●"/>
              <a:defRPr b="0">
                <a:solidFill>
                  <a:srgbClr val="5B616A"/>
                </a:solidFill>
              </a:defRPr>
            </a:lvl1pPr>
            <a:lvl2pPr marL="914400" lvl="1" indent="-317500" rtl="0">
              <a:spcBef>
                <a:spcPts val="1600"/>
              </a:spcBef>
              <a:spcAft>
                <a:spcPts val="0"/>
              </a:spcAft>
              <a:buClr>
                <a:srgbClr val="5B616A"/>
              </a:buClr>
              <a:buSzPts val="1400"/>
              <a:buChar char="○"/>
              <a:defRPr b="0">
                <a:solidFill>
                  <a:srgbClr val="5B616A"/>
                </a:solidFill>
              </a:defRPr>
            </a:lvl2pPr>
            <a:lvl3pPr marL="1371600" lvl="2" indent="-317500" rtl="0">
              <a:spcBef>
                <a:spcPts val="1600"/>
              </a:spcBef>
              <a:spcAft>
                <a:spcPts val="0"/>
              </a:spcAft>
              <a:buClr>
                <a:srgbClr val="5B616A"/>
              </a:buClr>
              <a:buSzPts val="1400"/>
              <a:buChar char="■"/>
              <a:defRPr b="0">
                <a:solidFill>
                  <a:srgbClr val="5B616A"/>
                </a:solidFill>
              </a:defRPr>
            </a:lvl3pPr>
            <a:lvl4pPr marL="1828800" lvl="3" indent="-317500" rtl="0">
              <a:spcBef>
                <a:spcPts val="1600"/>
              </a:spcBef>
              <a:spcAft>
                <a:spcPts val="0"/>
              </a:spcAft>
              <a:buClr>
                <a:srgbClr val="5B616A"/>
              </a:buClr>
              <a:buSzPts val="1400"/>
              <a:buChar char="●"/>
              <a:defRPr b="0">
                <a:solidFill>
                  <a:srgbClr val="5B616A"/>
                </a:solidFill>
              </a:defRPr>
            </a:lvl4pPr>
            <a:lvl5pPr marL="2286000" lvl="4" indent="-317500" rtl="0">
              <a:spcBef>
                <a:spcPts val="1600"/>
              </a:spcBef>
              <a:spcAft>
                <a:spcPts val="0"/>
              </a:spcAft>
              <a:buClr>
                <a:srgbClr val="5B616A"/>
              </a:buClr>
              <a:buSzPts val="1400"/>
              <a:buChar char="○"/>
              <a:defRPr b="0">
                <a:solidFill>
                  <a:srgbClr val="5B616A"/>
                </a:solidFill>
              </a:defRPr>
            </a:lvl5pPr>
            <a:lvl6pPr marL="2743200" lvl="5" indent="-317500" rtl="0">
              <a:spcBef>
                <a:spcPts val="1600"/>
              </a:spcBef>
              <a:spcAft>
                <a:spcPts val="0"/>
              </a:spcAft>
              <a:buClr>
                <a:srgbClr val="5B616A"/>
              </a:buClr>
              <a:buSzPts val="1400"/>
              <a:buChar char="■"/>
              <a:defRPr b="0">
                <a:solidFill>
                  <a:srgbClr val="5B616A"/>
                </a:solidFill>
              </a:defRPr>
            </a:lvl6pPr>
            <a:lvl7pPr marL="3200400" lvl="6" indent="-317500" rtl="0">
              <a:spcBef>
                <a:spcPts val="1600"/>
              </a:spcBef>
              <a:spcAft>
                <a:spcPts val="0"/>
              </a:spcAft>
              <a:buClr>
                <a:srgbClr val="5B616A"/>
              </a:buClr>
              <a:buSzPts val="1400"/>
              <a:buChar char="●"/>
              <a:defRPr b="0">
                <a:solidFill>
                  <a:srgbClr val="5B616A"/>
                </a:solidFill>
              </a:defRPr>
            </a:lvl7pPr>
            <a:lvl8pPr marL="3657600" lvl="7" indent="-317500" rtl="0">
              <a:spcBef>
                <a:spcPts val="1600"/>
              </a:spcBef>
              <a:spcAft>
                <a:spcPts val="0"/>
              </a:spcAft>
              <a:buClr>
                <a:srgbClr val="5B616A"/>
              </a:buClr>
              <a:buSzPts val="1400"/>
              <a:buChar char="○"/>
              <a:defRPr b="0">
                <a:solidFill>
                  <a:srgbClr val="5B616A"/>
                </a:solidFill>
              </a:defRPr>
            </a:lvl8pPr>
            <a:lvl9pPr marL="4114800" lvl="8" indent="-317500" rtl="0">
              <a:spcBef>
                <a:spcPts val="1600"/>
              </a:spcBef>
              <a:spcAft>
                <a:spcPts val="1600"/>
              </a:spcAft>
              <a:buClr>
                <a:srgbClr val="5B616A"/>
              </a:buClr>
              <a:buSzPts val="1400"/>
              <a:buChar char="■"/>
              <a:defRPr b="0">
                <a:solidFill>
                  <a:srgbClr val="5B616A"/>
                </a:solidFill>
              </a:defRPr>
            </a:lvl9pPr>
          </a:lstStyle>
          <a:p>
            <a:endParaRPr/>
          </a:p>
        </p:txBody>
      </p:sp>
      <p:sp>
        <p:nvSpPr>
          <p:cNvPr id="700" name="Google Shape;700;p8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2 Columns - Dark" type="twoColTx">
  <p:cSld name="TITLE_AND_TWO_COLUMNS">
    <p:bg>
      <p:bgPr>
        <a:solidFill>
          <a:srgbClr val="112E51"/>
        </a:solidFill>
        <a:effectLst/>
      </p:bgPr>
    </p:bg>
    <p:spTree>
      <p:nvGrpSpPr>
        <p:cNvPr id="1" name="Shape 701"/>
        <p:cNvGrpSpPr/>
        <p:nvPr/>
      </p:nvGrpSpPr>
      <p:grpSpPr>
        <a:xfrm>
          <a:off x="0" y="0"/>
          <a:ext cx="0" cy="0"/>
          <a:chOff x="0" y="0"/>
          <a:chExt cx="0" cy="0"/>
        </a:xfrm>
      </p:grpSpPr>
      <p:sp>
        <p:nvSpPr>
          <p:cNvPr id="702" name="Google Shape;702;p84"/>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BFE7"/>
              </a:buClr>
              <a:buSzPts val="2800"/>
              <a:buNone/>
              <a:defRPr>
                <a:solidFill>
                  <a:srgbClr val="00BFE7"/>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3" name="Google Shape;703;p84"/>
          <p:cNvSpPr txBox="1">
            <a:spLocks noGrp="1"/>
          </p:cNvSpPr>
          <p:nvPr>
            <p:ph type="body" idx="1"/>
          </p:nvPr>
        </p:nvSpPr>
        <p:spPr>
          <a:xfrm>
            <a:off x="464600" y="1152475"/>
            <a:ext cx="3846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04" name="Google Shape;704;p84"/>
          <p:cNvSpPr txBox="1">
            <a:spLocks noGrp="1"/>
          </p:cNvSpPr>
          <p:nvPr>
            <p:ph type="body" idx="2"/>
          </p:nvPr>
        </p:nvSpPr>
        <p:spPr>
          <a:xfrm>
            <a:off x="4832400" y="1152475"/>
            <a:ext cx="3846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05" name="Google Shape;705;p8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LEFT TOP">
  <p:cSld name="MAIN_POINT_2">
    <p:spTree>
      <p:nvGrpSpPr>
        <p:cNvPr id="1" name="Shape 71"/>
        <p:cNvGrpSpPr/>
        <p:nvPr/>
      </p:nvGrpSpPr>
      <p:grpSpPr>
        <a:xfrm>
          <a:off x="0" y="0"/>
          <a:ext cx="0" cy="0"/>
          <a:chOff x="0" y="0"/>
          <a:chExt cx="0" cy="0"/>
        </a:xfrm>
      </p:grpSpPr>
      <p:sp>
        <p:nvSpPr>
          <p:cNvPr id="72" name="Google Shape;72;p9"/>
          <p:cNvSpPr txBox="1">
            <a:spLocks noGrp="1"/>
          </p:cNvSpPr>
          <p:nvPr>
            <p:ph type="title"/>
          </p:nvPr>
        </p:nvSpPr>
        <p:spPr>
          <a:xfrm>
            <a:off x="490250" y="450150"/>
            <a:ext cx="6367800" cy="40908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Font typeface="Arial"/>
              <a:buNone/>
              <a:defRPr sz="6000">
                <a:latin typeface="Arial"/>
                <a:ea typeface="Arial"/>
                <a:cs typeface="Arial"/>
                <a:sym typeface="Arial"/>
              </a:defRPr>
            </a:lvl1pPr>
            <a:lvl2pPr lvl="1" rtl="0">
              <a:spcBef>
                <a:spcPts val="0"/>
              </a:spcBef>
              <a:spcAft>
                <a:spcPts val="0"/>
              </a:spcAft>
              <a:buSzPts val="6000"/>
              <a:buFont typeface="Arial"/>
              <a:buNone/>
              <a:defRPr sz="6000">
                <a:latin typeface="Arial"/>
                <a:ea typeface="Arial"/>
                <a:cs typeface="Arial"/>
                <a:sym typeface="Arial"/>
              </a:defRPr>
            </a:lvl2pPr>
            <a:lvl3pPr lvl="2" rtl="0">
              <a:spcBef>
                <a:spcPts val="0"/>
              </a:spcBef>
              <a:spcAft>
                <a:spcPts val="0"/>
              </a:spcAft>
              <a:buSzPts val="6000"/>
              <a:buFont typeface="Arial"/>
              <a:buNone/>
              <a:defRPr sz="6000">
                <a:latin typeface="Arial"/>
                <a:ea typeface="Arial"/>
                <a:cs typeface="Arial"/>
                <a:sym typeface="Arial"/>
              </a:defRPr>
            </a:lvl3pPr>
            <a:lvl4pPr lvl="3" rtl="0">
              <a:spcBef>
                <a:spcPts val="0"/>
              </a:spcBef>
              <a:spcAft>
                <a:spcPts val="0"/>
              </a:spcAft>
              <a:buSzPts val="6000"/>
              <a:buFont typeface="Arial"/>
              <a:buNone/>
              <a:defRPr sz="6000">
                <a:latin typeface="Arial"/>
                <a:ea typeface="Arial"/>
                <a:cs typeface="Arial"/>
                <a:sym typeface="Arial"/>
              </a:defRPr>
            </a:lvl4pPr>
            <a:lvl5pPr lvl="4" rtl="0">
              <a:spcBef>
                <a:spcPts val="0"/>
              </a:spcBef>
              <a:spcAft>
                <a:spcPts val="0"/>
              </a:spcAft>
              <a:buSzPts val="6000"/>
              <a:buFont typeface="Arial"/>
              <a:buNone/>
              <a:defRPr sz="6000">
                <a:latin typeface="Arial"/>
                <a:ea typeface="Arial"/>
                <a:cs typeface="Arial"/>
                <a:sym typeface="Arial"/>
              </a:defRPr>
            </a:lvl5pPr>
            <a:lvl6pPr lvl="5" rtl="0">
              <a:spcBef>
                <a:spcPts val="0"/>
              </a:spcBef>
              <a:spcAft>
                <a:spcPts val="0"/>
              </a:spcAft>
              <a:buSzPts val="6000"/>
              <a:buFont typeface="Arial"/>
              <a:buNone/>
              <a:defRPr sz="6000">
                <a:latin typeface="Arial"/>
                <a:ea typeface="Arial"/>
                <a:cs typeface="Arial"/>
                <a:sym typeface="Arial"/>
              </a:defRPr>
            </a:lvl6pPr>
            <a:lvl7pPr lvl="6" rtl="0">
              <a:spcBef>
                <a:spcPts val="0"/>
              </a:spcBef>
              <a:spcAft>
                <a:spcPts val="0"/>
              </a:spcAft>
              <a:buSzPts val="6000"/>
              <a:buFont typeface="Arial"/>
              <a:buNone/>
              <a:defRPr sz="6000">
                <a:latin typeface="Arial"/>
                <a:ea typeface="Arial"/>
                <a:cs typeface="Arial"/>
                <a:sym typeface="Arial"/>
              </a:defRPr>
            </a:lvl7pPr>
            <a:lvl8pPr lvl="7" rtl="0">
              <a:spcBef>
                <a:spcPts val="0"/>
              </a:spcBef>
              <a:spcAft>
                <a:spcPts val="0"/>
              </a:spcAft>
              <a:buSzPts val="6000"/>
              <a:buFont typeface="Arial"/>
              <a:buNone/>
              <a:defRPr sz="6000">
                <a:latin typeface="Arial"/>
                <a:ea typeface="Arial"/>
                <a:cs typeface="Arial"/>
                <a:sym typeface="Arial"/>
              </a:defRPr>
            </a:lvl8pPr>
            <a:lvl9pPr lvl="8"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73" name="Google Shape;7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2 Columns - Bright">
  <p:cSld name="TITLE_AND_TWO_COLUMNS_1">
    <p:bg>
      <p:bgPr>
        <a:solidFill>
          <a:srgbClr val="FFFFFF"/>
        </a:solidFill>
        <a:effectLst/>
      </p:bgPr>
    </p:bg>
    <p:spTree>
      <p:nvGrpSpPr>
        <p:cNvPr id="1" name="Shape 706"/>
        <p:cNvGrpSpPr/>
        <p:nvPr/>
      </p:nvGrpSpPr>
      <p:grpSpPr>
        <a:xfrm>
          <a:off x="0" y="0"/>
          <a:ext cx="0" cy="0"/>
          <a:chOff x="0" y="0"/>
          <a:chExt cx="0" cy="0"/>
        </a:xfrm>
      </p:grpSpPr>
      <p:sp>
        <p:nvSpPr>
          <p:cNvPr id="707" name="Google Shape;707;p85"/>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800"/>
              <a:buNone/>
              <a:defRPr>
                <a:solidFill>
                  <a:srgbClr val="112E51"/>
                </a:solidFill>
              </a:defRPr>
            </a:lvl1pPr>
            <a:lvl2pPr lvl="1" rtl="0">
              <a:spcBef>
                <a:spcPts val="0"/>
              </a:spcBef>
              <a:spcAft>
                <a:spcPts val="0"/>
              </a:spcAft>
              <a:buClr>
                <a:srgbClr val="112E51"/>
              </a:buClr>
              <a:buSzPts val="2800"/>
              <a:buNone/>
              <a:defRPr>
                <a:solidFill>
                  <a:srgbClr val="112E51"/>
                </a:solidFill>
              </a:defRPr>
            </a:lvl2pPr>
            <a:lvl3pPr lvl="2" rtl="0">
              <a:spcBef>
                <a:spcPts val="0"/>
              </a:spcBef>
              <a:spcAft>
                <a:spcPts val="0"/>
              </a:spcAft>
              <a:buClr>
                <a:srgbClr val="112E51"/>
              </a:buClr>
              <a:buSzPts val="2800"/>
              <a:buNone/>
              <a:defRPr>
                <a:solidFill>
                  <a:srgbClr val="112E51"/>
                </a:solidFill>
              </a:defRPr>
            </a:lvl3pPr>
            <a:lvl4pPr lvl="3" rtl="0">
              <a:spcBef>
                <a:spcPts val="0"/>
              </a:spcBef>
              <a:spcAft>
                <a:spcPts val="0"/>
              </a:spcAft>
              <a:buClr>
                <a:srgbClr val="112E51"/>
              </a:buClr>
              <a:buSzPts val="2800"/>
              <a:buNone/>
              <a:defRPr>
                <a:solidFill>
                  <a:srgbClr val="112E51"/>
                </a:solidFill>
              </a:defRPr>
            </a:lvl4pPr>
            <a:lvl5pPr lvl="4" rtl="0">
              <a:spcBef>
                <a:spcPts val="0"/>
              </a:spcBef>
              <a:spcAft>
                <a:spcPts val="0"/>
              </a:spcAft>
              <a:buClr>
                <a:srgbClr val="112E51"/>
              </a:buClr>
              <a:buSzPts val="2800"/>
              <a:buNone/>
              <a:defRPr>
                <a:solidFill>
                  <a:srgbClr val="112E51"/>
                </a:solidFill>
              </a:defRPr>
            </a:lvl5pPr>
            <a:lvl6pPr lvl="5" rtl="0">
              <a:spcBef>
                <a:spcPts val="0"/>
              </a:spcBef>
              <a:spcAft>
                <a:spcPts val="0"/>
              </a:spcAft>
              <a:buClr>
                <a:srgbClr val="112E51"/>
              </a:buClr>
              <a:buSzPts val="2800"/>
              <a:buNone/>
              <a:defRPr>
                <a:solidFill>
                  <a:srgbClr val="112E51"/>
                </a:solidFill>
              </a:defRPr>
            </a:lvl6pPr>
            <a:lvl7pPr lvl="6" rtl="0">
              <a:spcBef>
                <a:spcPts val="0"/>
              </a:spcBef>
              <a:spcAft>
                <a:spcPts val="0"/>
              </a:spcAft>
              <a:buClr>
                <a:srgbClr val="112E51"/>
              </a:buClr>
              <a:buSzPts val="2800"/>
              <a:buNone/>
              <a:defRPr>
                <a:solidFill>
                  <a:srgbClr val="112E51"/>
                </a:solidFill>
              </a:defRPr>
            </a:lvl7pPr>
            <a:lvl8pPr lvl="7" rtl="0">
              <a:spcBef>
                <a:spcPts val="0"/>
              </a:spcBef>
              <a:spcAft>
                <a:spcPts val="0"/>
              </a:spcAft>
              <a:buClr>
                <a:srgbClr val="112E51"/>
              </a:buClr>
              <a:buSzPts val="2800"/>
              <a:buNone/>
              <a:defRPr>
                <a:solidFill>
                  <a:srgbClr val="112E51"/>
                </a:solidFill>
              </a:defRPr>
            </a:lvl8pPr>
            <a:lvl9pPr lvl="8" rtl="0">
              <a:spcBef>
                <a:spcPts val="0"/>
              </a:spcBef>
              <a:spcAft>
                <a:spcPts val="0"/>
              </a:spcAft>
              <a:buClr>
                <a:srgbClr val="112E51"/>
              </a:buClr>
              <a:buSzPts val="2800"/>
              <a:buNone/>
              <a:defRPr>
                <a:solidFill>
                  <a:srgbClr val="112E51"/>
                </a:solidFill>
              </a:defRPr>
            </a:lvl9pPr>
          </a:lstStyle>
          <a:p>
            <a:endParaRPr/>
          </a:p>
        </p:txBody>
      </p:sp>
      <p:sp>
        <p:nvSpPr>
          <p:cNvPr id="708" name="Google Shape;708;p85"/>
          <p:cNvSpPr txBox="1">
            <a:spLocks noGrp="1"/>
          </p:cNvSpPr>
          <p:nvPr>
            <p:ph type="body" idx="1"/>
          </p:nvPr>
        </p:nvSpPr>
        <p:spPr>
          <a:xfrm>
            <a:off x="464600" y="1152475"/>
            <a:ext cx="3846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a:solidFill>
                  <a:srgbClr val="5B616A"/>
                </a:solidFill>
              </a:defRPr>
            </a:lvl1pPr>
            <a:lvl2pPr marL="914400" lvl="1" indent="-304800" rtl="0">
              <a:spcBef>
                <a:spcPts val="1600"/>
              </a:spcBef>
              <a:spcAft>
                <a:spcPts val="0"/>
              </a:spcAft>
              <a:buClr>
                <a:srgbClr val="5B616A"/>
              </a:buClr>
              <a:buSzPts val="1200"/>
              <a:buChar char="○"/>
              <a:defRPr sz="1200">
                <a:solidFill>
                  <a:srgbClr val="5B616A"/>
                </a:solidFill>
              </a:defRPr>
            </a:lvl2pPr>
            <a:lvl3pPr marL="1371600" lvl="2" indent="-304800" rtl="0">
              <a:spcBef>
                <a:spcPts val="1600"/>
              </a:spcBef>
              <a:spcAft>
                <a:spcPts val="0"/>
              </a:spcAft>
              <a:buClr>
                <a:srgbClr val="5B616A"/>
              </a:buClr>
              <a:buSzPts val="1200"/>
              <a:buChar char="■"/>
              <a:defRPr sz="1200">
                <a:solidFill>
                  <a:srgbClr val="5B616A"/>
                </a:solidFill>
              </a:defRPr>
            </a:lvl3pPr>
            <a:lvl4pPr marL="1828800" lvl="3" indent="-304800" rtl="0">
              <a:spcBef>
                <a:spcPts val="1600"/>
              </a:spcBef>
              <a:spcAft>
                <a:spcPts val="0"/>
              </a:spcAft>
              <a:buClr>
                <a:srgbClr val="5B616A"/>
              </a:buClr>
              <a:buSzPts val="1200"/>
              <a:buChar char="●"/>
              <a:defRPr sz="1200">
                <a:solidFill>
                  <a:srgbClr val="5B616A"/>
                </a:solidFill>
              </a:defRPr>
            </a:lvl4pPr>
            <a:lvl5pPr marL="2286000" lvl="4" indent="-304800" rtl="0">
              <a:spcBef>
                <a:spcPts val="1600"/>
              </a:spcBef>
              <a:spcAft>
                <a:spcPts val="0"/>
              </a:spcAft>
              <a:buClr>
                <a:srgbClr val="5B616A"/>
              </a:buClr>
              <a:buSzPts val="1200"/>
              <a:buChar char="○"/>
              <a:defRPr sz="1200">
                <a:solidFill>
                  <a:srgbClr val="5B616A"/>
                </a:solidFill>
              </a:defRPr>
            </a:lvl5pPr>
            <a:lvl6pPr marL="2743200" lvl="5" indent="-304800" rtl="0">
              <a:spcBef>
                <a:spcPts val="1600"/>
              </a:spcBef>
              <a:spcAft>
                <a:spcPts val="0"/>
              </a:spcAft>
              <a:buClr>
                <a:srgbClr val="5B616A"/>
              </a:buClr>
              <a:buSzPts val="1200"/>
              <a:buChar char="■"/>
              <a:defRPr sz="1200">
                <a:solidFill>
                  <a:srgbClr val="5B616A"/>
                </a:solidFill>
              </a:defRPr>
            </a:lvl6pPr>
            <a:lvl7pPr marL="3200400" lvl="6" indent="-304800" rtl="0">
              <a:spcBef>
                <a:spcPts val="1600"/>
              </a:spcBef>
              <a:spcAft>
                <a:spcPts val="0"/>
              </a:spcAft>
              <a:buClr>
                <a:srgbClr val="5B616A"/>
              </a:buClr>
              <a:buSzPts val="1200"/>
              <a:buChar char="●"/>
              <a:defRPr sz="1200">
                <a:solidFill>
                  <a:srgbClr val="5B616A"/>
                </a:solidFill>
              </a:defRPr>
            </a:lvl7pPr>
            <a:lvl8pPr marL="3657600" lvl="7" indent="-304800" rtl="0">
              <a:spcBef>
                <a:spcPts val="1600"/>
              </a:spcBef>
              <a:spcAft>
                <a:spcPts val="0"/>
              </a:spcAft>
              <a:buClr>
                <a:srgbClr val="5B616A"/>
              </a:buClr>
              <a:buSzPts val="1200"/>
              <a:buChar char="○"/>
              <a:defRPr sz="1200">
                <a:solidFill>
                  <a:srgbClr val="5B616A"/>
                </a:solidFill>
              </a:defRPr>
            </a:lvl8pPr>
            <a:lvl9pPr marL="4114800" lvl="8" indent="-304800" rtl="0">
              <a:spcBef>
                <a:spcPts val="1600"/>
              </a:spcBef>
              <a:spcAft>
                <a:spcPts val="1600"/>
              </a:spcAft>
              <a:buClr>
                <a:srgbClr val="5B616A"/>
              </a:buClr>
              <a:buSzPts val="1200"/>
              <a:buChar char="■"/>
              <a:defRPr sz="1200">
                <a:solidFill>
                  <a:srgbClr val="5B616A"/>
                </a:solidFill>
              </a:defRPr>
            </a:lvl9pPr>
          </a:lstStyle>
          <a:p>
            <a:endParaRPr/>
          </a:p>
        </p:txBody>
      </p:sp>
      <p:sp>
        <p:nvSpPr>
          <p:cNvPr id="709" name="Google Shape;709;p85"/>
          <p:cNvSpPr txBox="1">
            <a:spLocks noGrp="1"/>
          </p:cNvSpPr>
          <p:nvPr>
            <p:ph type="body" idx="2"/>
          </p:nvPr>
        </p:nvSpPr>
        <p:spPr>
          <a:xfrm>
            <a:off x="4832400" y="1152475"/>
            <a:ext cx="3846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a:solidFill>
                  <a:srgbClr val="5B616A"/>
                </a:solidFill>
              </a:defRPr>
            </a:lvl1pPr>
            <a:lvl2pPr marL="914400" lvl="1" indent="-304800" rtl="0">
              <a:spcBef>
                <a:spcPts val="1600"/>
              </a:spcBef>
              <a:spcAft>
                <a:spcPts val="0"/>
              </a:spcAft>
              <a:buClr>
                <a:srgbClr val="5B616A"/>
              </a:buClr>
              <a:buSzPts val="1200"/>
              <a:buChar char="○"/>
              <a:defRPr sz="1200">
                <a:solidFill>
                  <a:srgbClr val="5B616A"/>
                </a:solidFill>
              </a:defRPr>
            </a:lvl2pPr>
            <a:lvl3pPr marL="1371600" lvl="2" indent="-304800" rtl="0">
              <a:spcBef>
                <a:spcPts val="1600"/>
              </a:spcBef>
              <a:spcAft>
                <a:spcPts val="0"/>
              </a:spcAft>
              <a:buClr>
                <a:srgbClr val="5B616A"/>
              </a:buClr>
              <a:buSzPts val="1200"/>
              <a:buChar char="■"/>
              <a:defRPr sz="1200">
                <a:solidFill>
                  <a:srgbClr val="5B616A"/>
                </a:solidFill>
              </a:defRPr>
            </a:lvl3pPr>
            <a:lvl4pPr marL="1828800" lvl="3" indent="-304800" rtl="0">
              <a:spcBef>
                <a:spcPts val="1600"/>
              </a:spcBef>
              <a:spcAft>
                <a:spcPts val="0"/>
              </a:spcAft>
              <a:buClr>
                <a:srgbClr val="5B616A"/>
              </a:buClr>
              <a:buSzPts val="1200"/>
              <a:buChar char="●"/>
              <a:defRPr sz="1200">
                <a:solidFill>
                  <a:srgbClr val="5B616A"/>
                </a:solidFill>
              </a:defRPr>
            </a:lvl4pPr>
            <a:lvl5pPr marL="2286000" lvl="4" indent="-304800" rtl="0">
              <a:spcBef>
                <a:spcPts val="1600"/>
              </a:spcBef>
              <a:spcAft>
                <a:spcPts val="0"/>
              </a:spcAft>
              <a:buClr>
                <a:srgbClr val="5B616A"/>
              </a:buClr>
              <a:buSzPts val="1200"/>
              <a:buChar char="○"/>
              <a:defRPr sz="1200">
                <a:solidFill>
                  <a:srgbClr val="5B616A"/>
                </a:solidFill>
              </a:defRPr>
            </a:lvl5pPr>
            <a:lvl6pPr marL="2743200" lvl="5" indent="-304800" rtl="0">
              <a:spcBef>
                <a:spcPts val="1600"/>
              </a:spcBef>
              <a:spcAft>
                <a:spcPts val="0"/>
              </a:spcAft>
              <a:buClr>
                <a:srgbClr val="5B616A"/>
              </a:buClr>
              <a:buSzPts val="1200"/>
              <a:buChar char="■"/>
              <a:defRPr sz="1200">
                <a:solidFill>
                  <a:srgbClr val="5B616A"/>
                </a:solidFill>
              </a:defRPr>
            </a:lvl6pPr>
            <a:lvl7pPr marL="3200400" lvl="6" indent="-304800" rtl="0">
              <a:spcBef>
                <a:spcPts val="1600"/>
              </a:spcBef>
              <a:spcAft>
                <a:spcPts val="0"/>
              </a:spcAft>
              <a:buClr>
                <a:srgbClr val="5B616A"/>
              </a:buClr>
              <a:buSzPts val="1200"/>
              <a:buChar char="●"/>
              <a:defRPr sz="1200">
                <a:solidFill>
                  <a:srgbClr val="5B616A"/>
                </a:solidFill>
              </a:defRPr>
            </a:lvl7pPr>
            <a:lvl8pPr marL="3657600" lvl="7" indent="-304800" rtl="0">
              <a:spcBef>
                <a:spcPts val="1600"/>
              </a:spcBef>
              <a:spcAft>
                <a:spcPts val="0"/>
              </a:spcAft>
              <a:buClr>
                <a:srgbClr val="5B616A"/>
              </a:buClr>
              <a:buSzPts val="1200"/>
              <a:buChar char="○"/>
              <a:defRPr sz="1200">
                <a:solidFill>
                  <a:srgbClr val="5B616A"/>
                </a:solidFill>
              </a:defRPr>
            </a:lvl8pPr>
            <a:lvl9pPr marL="4114800" lvl="8" indent="-304800" rtl="0">
              <a:spcBef>
                <a:spcPts val="1600"/>
              </a:spcBef>
              <a:spcAft>
                <a:spcPts val="1600"/>
              </a:spcAft>
              <a:buClr>
                <a:srgbClr val="5B616A"/>
              </a:buClr>
              <a:buSzPts val="1200"/>
              <a:buChar char="■"/>
              <a:defRPr sz="1200">
                <a:solidFill>
                  <a:srgbClr val="5B616A"/>
                </a:solidFill>
              </a:defRPr>
            </a:lvl9pPr>
          </a:lstStyle>
          <a:p>
            <a:endParaRPr/>
          </a:p>
        </p:txBody>
      </p:sp>
      <p:sp>
        <p:nvSpPr>
          <p:cNvPr id="710" name="Google Shape;710;p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3 Columns - Dark" type="titleOnly">
  <p:cSld name="TITLE_ONLY">
    <p:bg>
      <p:bgPr>
        <a:solidFill>
          <a:srgbClr val="112E51"/>
        </a:solidFill>
        <a:effectLst/>
      </p:bgPr>
    </p:bg>
    <p:spTree>
      <p:nvGrpSpPr>
        <p:cNvPr id="1" name="Shape 711"/>
        <p:cNvGrpSpPr/>
        <p:nvPr/>
      </p:nvGrpSpPr>
      <p:grpSpPr>
        <a:xfrm>
          <a:off x="0" y="0"/>
          <a:ext cx="0" cy="0"/>
          <a:chOff x="0" y="0"/>
          <a:chExt cx="0" cy="0"/>
        </a:xfrm>
      </p:grpSpPr>
      <p:sp>
        <p:nvSpPr>
          <p:cNvPr id="712" name="Google Shape;712;p8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13" name="Google Shape;713;p86"/>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BFE7"/>
              </a:buClr>
              <a:buSzPts val="2800"/>
              <a:buNone/>
              <a:defRPr>
                <a:solidFill>
                  <a:srgbClr val="00BFE7"/>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4" name="Google Shape;714;p86"/>
          <p:cNvSpPr txBox="1">
            <a:spLocks noGrp="1"/>
          </p:cNvSpPr>
          <p:nvPr>
            <p:ph type="body" idx="1"/>
          </p:nvPr>
        </p:nvSpPr>
        <p:spPr>
          <a:xfrm>
            <a:off x="464600" y="1152475"/>
            <a:ext cx="23973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15" name="Google Shape;715;p86"/>
          <p:cNvSpPr txBox="1">
            <a:spLocks noGrp="1"/>
          </p:cNvSpPr>
          <p:nvPr>
            <p:ph type="body" idx="2"/>
          </p:nvPr>
        </p:nvSpPr>
        <p:spPr>
          <a:xfrm>
            <a:off x="3373484" y="1152475"/>
            <a:ext cx="23973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16" name="Google Shape;716;p86"/>
          <p:cNvSpPr txBox="1">
            <a:spLocks noGrp="1"/>
          </p:cNvSpPr>
          <p:nvPr>
            <p:ph type="body" idx="3"/>
          </p:nvPr>
        </p:nvSpPr>
        <p:spPr>
          <a:xfrm>
            <a:off x="6282369" y="1152475"/>
            <a:ext cx="23973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3 Columns - Bright">
  <p:cSld name="TITLE_ONLY_1">
    <p:bg>
      <p:bgPr>
        <a:solidFill>
          <a:srgbClr val="FFFFFF"/>
        </a:solidFill>
        <a:effectLst/>
      </p:bgPr>
    </p:bg>
    <p:spTree>
      <p:nvGrpSpPr>
        <p:cNvPr id="1" name="Shape 717"/>
        <p:cNvGrpSpPr/>
        <p:nvPr/>
      </p:nvGrpSpPr>
      <p:grpSpPr>
        <a:xfrm>
          <a:off x="0" y="0"/>
          <a:ext cx="0" cy="0"/>
          <a:chOff x="0" y="0"/>
          <a:chExt cx="0" cy="0"/>
        </a:xfrm>
      </p:grpSpPr>
      <p:sp>
        <p:nvSpPr>
          <p:cNvPr id="718" name="Google Shape;718;p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19" name="Google Shape;719;p87"/>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800"/>
              <a:buNone/>
              <a:defRPr>
                <a:solidFill>
                  <a:srgbClr val="112E5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0" name="Google Shape;720;p87"/>
          <p:cNvSpPr txBox="1">
            <a:spLocks noGrp="1"/>
          </p:cNvSpPr>
          <p:nvPr>
            <p:ph type="body" idx="1"/>
          </p:nvPr>
        </p:nvSpPr>
        <p:spPr>
          <a:xfrm>
            <a:off x="464600" y="1152475"/>
            <a:ext cx="23973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a:solidFill>
                  <a:srgbClr val="5B616A"/>
                </a:solidFill>
              </a:defRPr>
            </a:lvl1pPr>
            <a:lvl2pPr marL="914400" lvl="1" indent="-304800" rtl="0">
              <a:spcBef>
                <a:spcPts val="1600"/>
              </a:spcBef>
              <a:spcAft>
                <a:spcPts val="0"/>
              </a:spcAft>
              <a:buClr>
                <a:srgbClr val="5B616A"/>
              </a:buClr>
              <a:buSzPts val="1200"/>
              <a:buChar char="○"/>
              <a:defRPr sz="1200">
                <a:solidFill>
                  <a:srgbClr val="5B616A"/>
                </a:solidFill>
              </a:defRPr>
            </a:lvl2pPr>
            <a:lvl3pPr marL="1371600" lvl="2" indent="-304800" rtl="0">
              <a:spcBef>
                <a:spcPts val="1600"/>
              </a:spcBef>
              <a:spcAft>
                <a:spcPts val="0"/>
              </a:spcAft>
              <a:buClr>
                <a:srgbClr val="5B616A"/>
              </a:buClr>
              <a:buSzPts val="1200"/>
              <a:buChar char="■"/>
              <a:defRPr sz="1200">
                <a:solidFill>
                  <a:srgbClr val="5B616A"/>
                </a:solidFill>
              </a:defRPr>
            </a:lvl3pPr>
            <a:lvl4pPr marL="1828800" lvl="3" indent="-304800" rtl="0">
              <a:spcBef>
                <a:spcPts val="1600"/>
              </a:spcBef>
              <a:spcAft>
                <a:spcPts val="0"/>
              </a:spcAft>
              <a:buClr>
                <a:srgbClr val="5B616A"/>
              </a:buClr>
              <a:buSzPts val="1200"/>
              <a:buChar char="●"/>
              <a:defRPr sz="1200">
                <a:solidFill>
                  <a:srgbClr val="5B616A"/>
                </a:solidFill>
              </a:defRPr>
            </a:lvl4pPr>
            <a:lvl5pPr marL="2286000" lvl="4" indent="-304800" rtl="0">
              <a:spcBef>
                <a:spcPts val="1600"/>
              </a:spcBef>
              <a:spcAft>
                <a:spcPts val="0"/>
              </a:spcAft>
              <a:buClr>
                <a:srgbClr val="5B616A"/>
              </a:buClr>
              <a:buSzPts val="1200"/>
              <a:buChar char="○"/>
              <a:defRPr sz="1200">
                <a:solidFill>
                  <a:srgbClr val="5B616A"/>
                </a:solidFill>
              </a:defRPr>
            </a:lvl5pPr>
            <a:lvl6pPr marL="2743200" lvl="5" indent="-304800" rtl="0">
              <a:spcBef>
                <a:spcPts val="1600"/>
              </a:spcBef>
              <a:spcAft>
                <a:spcPts val="0"/>
              </a:spcAft>
              <a:buClr>
                <a:srgbClr val="5B616A"/>
              </a:buClr>
              <a:buSzPts val="1200"/>
              <a:buChar char="■"/>
              <a:defRPr sz="1200">
                <a:solidFill>
                  <a:srgbClr val="5B616A"/>
                </a:solidFill>
              </a:defRPr>
            </a:lvl6pPr>
            <a:lvl7pPr marL="3200400" lvl="6" indent="-304800" rtl="0">
              <a:spcBef>
                <a:spcPts val="1600"/>
              </a:spcBef>
              <a:spcAft>
                <a:spcPts val="0"/>
              </a:spcAft>
              <a:buClr>
                <a:srgbClr val="5B616A"/>
              </a:buClr>
              <a:buSzPts val="1200"/>
              <a:buChar char="●"/>
              <a:defRPr sz="1200">
                <a:solidFill>
                  <a:srgbClr val="5B616A"/>
                </a:solidFill>
              </a:defRPr>
            </a:lvl7pPr>
            <a:lvl8pPr marL="3657600" lvl="7" indent="-304800" rtl="0">
              <a:spcBef>
                <a:spcPts val="1600"/>
              </a:spcBef>
              <a:spcAft>
                <a:spcPts val="0"/>
              </a:spcAft>
              <a:buClr>
                <a:srgbClr val="5B616A"/>
              </a:buClr>
              <a:buSzPts val="1200"/>
              <a:buChar char="○"/>
              <a:defRPr sz="1200">
                <a:solidFill>
                  <a:srgbClr val="5B616A"/>
                </a:solidFill>
              </a:defRPr>
            </a:lvl8pPr>
            <a:lvl9pPr marL="4114800" lvl="8" indent="-304800" rtl="0">
              <a:spcBef>
                <a:spcPts val="1600"/>
              </a:spcBef>
              <a:spcAft>
                <a:spcPts val="1600"/>
              </a:spcAft>
              <a:buClr>
                <a:srgbClr val="5B616A"/>
              </a:buClr>
              <a:buSzPts val="1200"/>
              <a:buChar char="■"/>
              <a:defRPr sz="1200">
                <a:solidFill>
                  <a:srgbClr val="5B616A"/>
                </a:solidFill>
              </a:defRPr>
            </a:lvl9pPr>
          </a:lstStyle>
          <a:p>
            <a:endParaRPr/>
          </a:p>
        </p:txBody>
      </p:sp>
      <p:sp>
        <p:nvSpPr>
          <p:cNvPr id="721" name="Google Shape;721;p87"/>
          <p:cNvSpPr txBox="1">
            <a:spLocks noGrp="1"/>
          </p:cNvSpPr>
          <p:nvPr>
            <p:ph type="body" idx="2"/>
          </p:nvPr>
        </p:nvSpPr>
        <p:spPr>
          <a:xfrm>
            <a:off x="3373484" y="1152475"/>
            <a:ext cx="23973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a:solidFill>
                  <a:srgbClr val="5B616A"/>
                </a:solidFill>
              </a:defRPr>
            </a:lvl1pPr>
            <a:lvl2pPr marL="914400" lvl="1" indent="-304800" rtl="0">
              <a:spcBef>
                <a:spcPts val="1600"/>
              </a:spcBef>
              <a:spcAft>
                <a:spcPts val="0"/>
              </a:spcAft>
              <a:buClr>
                <a:srgbClr val="5B616A"/>
              </a:buClr>
              <a:buSzPts val="1200"/>
              <a:buChar char="○"/>
              <a:defRPr sz="1200">
                <a:solidFill>
                  <a:srgbClr val="5B616A"/>
                </a:solidFill>
              </a:defRPr>
            </a:lvl2pPr>
            <a:lvl3pPr marL="1371600" lvl="2" indent="-304800" rtl="0">
              <a:spcBef>
                <a:spcPts val="1600"/>
              </a:spcBef>
              <a:spcAft>
                <a:spcPts val="0"/>
              </a:spcAft>
              <a:buClr>
                <a:srgbClr val="5B616A"/>
              </a:buClr>
              <a:buSzPts val="1200"/>
              <a:buChar char="■"/>
              <a:defRPr sz="1200">
                <a:solidFill>
                  <a:srgbClr val="5B616A"/>
                </a:solidFill>
              </a:defRPr>
            </a:lvl3pPr>
            <a:lvl4pPr marL="1828800" lvl="3" indent="-304800" rtl="0">
              <a:spcBef>
                <a:spcPts val="1600"/>
              </a:spcBef>
              <a:spcAft>
                <a:spcPts val="0"/>
              </a:spcAft>
              <a:buClr>
                <a:srgbClr val="5B616A"/>
              </a:buClr>
              <a:buSzPts val="1200"/>
              <a:buChar char="●"/>
              <a:defRPr sz="1200">
                <a:solidFill>
                  <a:srgbClr val="5B616A"/>
                </a:solidFill>
              </a:defRPr>
            </a:lvl4pPr>
            <a:lvl5pPr marL="2286000" lvl="4" indent="-304800" rtl="0">
              <a:spcBef>
                <a:spcPts val="1600"/>
              </a:spcBef>
              <a:spcAft>
                <a:spcPts val="0"/>
              </a:spcAft>
              <a:buClr>
                <a:srgbClr val="5B616A"/>
              </a:buClr>
              <a:buSzPts val="1200"/>
              <a:buChar char="○"/>
              <a:defRPr sz="1200">
                <a:solidFill>
                  <a:srgbClr val="5B616A"/>
                </a:solidFill>
              </a:defRPr>
            </a:lvl5pPr>
            <a:lvl6pPr marL="2743200" lvl="5" indent="-304800" rtl="0">
              <a:spcBef>
                <a:spcPts val="1600"/>
              </a:spcBef>
              <a:spcAft>
                <a:spcPts val="0"/>
              </a:spcAft>
              <a:buClr>
                <a:srgbClr val="5B616A"/>
              </a:buClr>
              <a:buSzPts val="1200"/>
              <a:buChar char="■"/>
              <a:defRPr sz="1200">
                <a:solidFill>
                  <a:srgbClr val="5B616A"/>
                </a:solidFill>
              </a:defRPr>
            </a:lvl6pPr>
            <a:lvl7pPr marL="3200400" lvl="6" indent="-304800" rtl="0">
              <a:spcBef>
                <a:spcPts val="1600"/>
              </a:spcBef>
              <a:spcAft>
                <a:spcPts val="0"/>
              </a:spcAft>
              <a:buClr>
                <a:srgbClr val="5B616A"/>
              </a:buClr>
              <a:buSzPts val="1200"/>
              <a:buChar char="●"/>
              <a:defRPr sz="1200">
                <a:solidFill>
                  <a:srgbClr val="5B616A"/>
                </a:solidFill>
              </a:defRPr>
            </a:lvl7pPr>
            <a:lvl8pPr marL="3657600" lvl="7" indent="-304800" rtl="0">
              <a:spcBef>
                <a:spcPts val="1600"/>
              </a:spcBef>
              <a:spcAft>
                <a:spcPts val="0"/>
              </a:spcAft>
              <a:buClr>
                <a:srgbClr val="5B616A"/>
              </a:buClr>
              <a:buSzPts val="1200"/>
              <a:buChar char="○"/>
              <a:defRPr sz="1200">
                <a:solidFill>
                  <a:srgbClr val="5B616A"/>
                </a:solidFill>
              </a:defRPr>
            </a:lvl8pPr>
            <a:lvl9pPr marL="4114800" lvl="8" indent="-304800" rtl="0">
              <a:spcBef>
                <a:spcPts val="1600"/>
              </a:spcBef>
              <a:spcAft>
                <a:spcPts val="1600"/>
              </a:spcAft>
              <a:buClr>
                <a:srgbClr val="5B616A"/>
              </a:buClr>
              <a:buSzPts val="1200"/>
              <a:buChar char="■"/>
              <a:defRPr sz="1200">
                <a:solidFill>
                  <a:srgbClr val="5B616A"/>
                </a:solidFill>
              </a:defRPr>
            </a:lvl9pPr>
          </a:lstStyle>
          <a:p>
            <a:endParaRPr/>
          </a:p>
        </p:txBody>
      </p:sp>
      <p:sp>
        <p:nvSpPr>
          <p:cNvPr id="722" name="Google Shape;722;p87"/>
          <p:cNvSpPr txBox="1">
            <a:spLocks noGrp="1"/>
          </p:cNvSpPr>
          <p:nvPr>
            <p:ph type="body" idx="3"/>
          </p:nvPr>
        </p:nvSpPr>
        <p:spPr>
          <a:xfrm>
            <a:off x="6282369" y="1152475"/>
            <a:ext cx="23973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a:solidFill>
                  <a:srgbClr val="5B616A"/>
                </a:solidFill>
              </a:defRPr>
            </a:lvl1pPr>
            <a:lvl2pPr marL="914400" lvl="1" indent="-304800" rtl="0">
              <a:spcBef>
                <a:spcPts val="1600"/>
              </a:spcBef>
              <a:spcAft>
                <a:spcPts val="0"/>
              </a:spcAft>
              <a:buClr>
                <a:srgbClr val="5B616A"/>
              </a:buClr>
              <a:buSzPts val="1200"/>
              <a:buChar char="○"/>
              <a:defRPr sz="1200">
                <a:solidFill>
                  <a:srgbClr val="5B616A"/>
                </a:solidFill>
              </a:defRPr>
            </a:lvl2pPr>
            <a:lvl3pPr marL="1371600" lvl="2" indent="-304800" rtl="0">
              <a:spcBef>
                <a:spcPts val="1600"/>
              </a:spcBef>
              <a:spcAft>
                <a:spcPts val="0"/>
              </a:spcAft>
              <a:buClr>
                <a:srgbClr val="5B616A"/>
              </a:buClr>
              <a:buSzPts val="1200"/>
              <a:buChar char="■"/>
              <a:defRPr sz="1200">
                <a:solidFill>
                  <a:srgbClr val="5B616A"/>
                </a:solidFill>
              </a:defRPr>
            </a:lvl3pPr>
            <a:lvl4pPr marL="1828800" lvl="3" indent="-304800" rtl="0">
              <a:spcBef>
                <a:spcPts val="1600"/>
              </a:spcBef>
              <a:spcAft>
                <a:spcPts val="0"/>
              </a:spcAft>
              <a:buClr>
                <a:srgbClr val="5B616A"/>
              </a:buClr>
              <a:buSzPts val="1200"/>
              <a:buChar char="●"/>
              <a:defRPr sz="1200">
                <a:solidFill>
                  <a:srgbClr val="5B616A"/>
                </a:solidFill>
              </a:defRPr>
            </a:lvl4pPr>
            <a:lvl5pPr marL="2286000" lvl="4" indent="-304800" rtl="0">
              <a:spcBef>
                <a:spcPts val="1600"/>
              </a:spcBef>
              <a:spcAft>
                <a:spcPts val="0"/>
              </a:spcAft>
              <a:buClr>
                <a:srgbClr val="5B616A"/>
              </a:buClr>
              <a:buSzPts val="1200"/>
              <a:buChar char="○"/>
              <a:defRPr sz="1200">
                <a:solidFill>
                  <a:srgbClr val="5B616A"/>
                </a:solidFill>
              </a:defRPr>
            </a:lvl5pPr>
            <a:lvl6pPr marL="2743200" lvl="5" indent="-304800" rtl="0">
              <a:spcBef>
                <a:spcPts val="1600"/>
              </a:spcBef>
              <a:spcAft>
                <a:spcPts val="0"/>
              </a:spcAft>
              <a:buClr>
                <a:srgbClr val="5B616A"/>
              </a:buClr>
              <a:buSzPts val="1200"/>
              <a:buChar char="■"/>
              <a:defRPr sz="1200">
                <a:solidFill>
                  <a:srgbClr val="5B616A"/>
                </a:solidFill>
              </a:defRPr>
            </a:lvl6pPr>
            <a:lvl7pPr marL="3200400" lvl="6" indent="-304800" rtl="0">
              <a:spcBef>
                <a:spcPts val="1600"/>
              </a:spcBef>
              <a:spcAft>
                <a:spcPts val="0"/>
              </a:spcAft>
              <a:buClr>
                <a:srgbClr val="5B616A"/>
              </a:buClr>
              <a:buSzPts val="1200"/>
              <a:buChar char="●"/>
              <a:defRPr sz="1200">
                <a:solidFill>
                  <a:srgbClr val="5B616A"/>
                </a:solidFill>
              </a:defRPr>
            </a:lvl7pPr>
            <a:lvl8pPr marL="3657600" lvl="7" indent="-304800" rtl="0">
              <a:spcBef>
                <a:spcPts val="1600"/>
              </a:spcBef>
              <a:spcAft>
                <a:spcPts val="0"/>
              </a:spcAft>
              <a:buClr>
                <a:srgbClr val="5B616A"/>
              </a:buClr>
              <a:buSzPts val="1200"/>
              <a:buChar char="○"/>
              <a:defRPr sz="1200">
                <a:solidFill>
                  <a:srgbClr val="5B616A"/>
                </a:solidFill>
              </a:defRPr>
            </a:lvl8pPr>
            <a:lvl9pPr marL="4114800" lvl="8" indent="-304800" rtl="0">
              <a:spcBef>
                <a:spcPts val="1600"/>
              </a:spcBef>
              <a:spcAft>
                <a:spcPts val="1600"/>
              </a:spcAft>
              <a:buClr>
                <a:srgbClr val="5B616A"/>
              </a:buClr>
              <a:buSzPts val="1200"/>
              <a:buChar char="■"/>
              <a:defRPr sz="1200">
                <a:solidFill>
                  <a:srgbClr val="5B616A"/>
                </a:solidFil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2 Points - Dark">
  <p:cSld name="CUSTOM_2">
    <p:bg>
      <p:bgPr>
        <a:solidFill>
          <a:srgbClr val="112E51"/>
        </a:solidFill>
        <a:effectLst/>
      </p:bgPr>
    </p:bg>
    <p:spTree>
      <p:nvGrpSpPr>
        <p:cNvPr id="1" name="Shape 723"/>
        <p:cNvGrpSpPr/>
        <p:nvPr/>
      </p:nvGrpSpPr>
      <p:grpSpPr>
        <a:xfrm>
          <a:off x="0" y="0"/>
          <a:ext cx="0" cy="0"/>
          <a:chOff x="0" y="0"/>
          <a:chExt cx="0" cy="0"/>
        </a:xfrm>
      </p:grpSpPr>
      <p:sp>
        <p:nvSpPr>
          <p:cNvPr id="724" name="Google Shape;724;p88"/>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BFE7"/>
              </a:buClr>
              <a:buSzPts val="2800"/>
              <a:buNone/>
              <a:defRPr>
                <a:solidFill>
                  <a:srgbClr val="00BFE7"/>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5" name="Google Shape;725;p88"/>
          <p:cNvSpPr/>
          <p:nvPr/>
        </p:nvSpPr>
        <p:spPr>
          <a:xfrm>
            <a:off x="507381" y="159802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26" name="Google Shape;726;p88"/>
          <p:cNvSpPr txBox="1">
            <a:spLocks noGrp="1"/>
          </p:cNvSpPr>
          <p:nvPr>
            <p:ph type="body" idx="1"/>
          </p:nvPr>
        </p:nvSpPr>
        <p:spPr>
          <a:xfrm>
            <a:off x="464600" y="2065125"/>
            <a:ext cx="3846900" cy="2734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27" name="Google Shape;727;p88"/>
          <p:cNvSpPr txBox="1">
            <a:spLocks noGrp="1"/>
          </p:cNvSpPr>
          <p:nvPr>
            <p:ph type="body" idx="2"/>
          </p:nvPr>
        </p:nvSpPr>
        <p:spPr>
          <a:xfrm>
            <a:off x="4832400" y="2065125"/>
            <a:ext cx="3846900" cy="2734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28" name="Google Shape;728;p88"/>
          <p:cNvSpPr/>
          <p:nvPr/>
        </p:nvSpPr>
        <p:spPr>
          <a:xfrm>
            <a:off x="4875181" y="159802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29" name="Google Shape;729;p88"/>
          <p:cNvSpPr txBox="1"/>
          <p:nvPr/>
        </p:nvSpPr>
        <p:spPr>
          <a:xfrm>
            <a:off x="4871225"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12E51"/>
                </a:solidFill>
                <a:latin typeface="Source Sans Pro"/>
                <a:ea typeface="Source Sans Pro"/>
                <a:cs typeface="Source Sans Pro"/>
                <a:sym typeface="Source Sans Pro"/>
              </a:rPr>
              <a:t>2</a:t>
            </a:r>
            <a:endParaRPr sz="2400" b="1">
              <a:solidFill>
                <a:srgbClr val="112E51"/>
              </a:solidFill>
              <a:latin typeface="Source Sans Pro"/>
              <a:ea typeface="Source Sans Pro"/>
              <a:cs typeface="Source Sans Pro"/>
              <a:sym typeface="Source Sans Pro"/>
            </a:endParaRPr>
          </a:p>
        </p:txBody>
      </p:sp>
      <p:sp>
        <p:nvSpPr>
          <p:cNvPr id="730" name="Google Shape;730;p88"/>
          <p:cNvSpPr txBox="1"/>
          <p:nvPr/>
        </p:nvSpPr>
        <p:spPr>
          <a:xfrm>
            <a:off x="507375"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12E51"/>
                </a:solidFill>
                <a:latin typeface="Source Sans Pro"/>
                <a:ea typeface="Source Sans Pro"/>
                <a:cs typeface="Source Sans Pro"/>
                <a:sym typeface="Source Sans Pro"/>
              </a:rPr>
              <a:t>1</a:t>
            </a:r>
            <a:endParaRPr sz="2400" b="1">
              <a:solidFill>
                <a:srgbClr val="112E51"/>
              </a:solidFill>
              <a:latin typeface="Source Sans Pro"/>
              <a:ea typeface="Source Sans Pro"/>
              <a:cs typeface="Source Sans Pro"/>
              <a:sym typeface="Source Sans Pro"/>
            </a:endParaRPr>
          </a:p>
        </p:txBody>
      </p:sp>
      <p:sp>
        <p:nvSpPr>
          <p:cNvPr id="731" name="Google Shape;731;p8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latin typeface="Public Sans"/>
                <a:ea typeface="Public Sans"/>
                <a:cs typeface="Public Sans"/>
                <a:sym typeface="Public Sans"/>
              </a:defRPr>
            </a:lvl1pPr>
            <a:lvl2pPr lvl="1" rtl="0">
              <a:buNone/>
              <a:defRPr sz="1300">
                <a:solidFill>
                  <a:srgbClr val="FFFFFF"/>
                </a:solidFill>
                <a:latin typeface="Public Sans"/>
                <a:ea typeface="Public Sans"/>
                <a:cs typeface="Public Sans"/>
                <a:sym typeface="Public Sans"/>
              </a:defRPr>
            </a:lvl2pPr>
            <a:lvl3pPr lvl="2" rtl="0">
              <a:buNone/>
              <a:defRPr sz="1300">
                <a:solidFill>
                  <a:srgbClr val="FFFFFF"/>
                </a:solidFill>
                <a:latin typeface="Public Sans"/>
                <a:ea typeface="Public Sans"/>
                <a:cs typeface="Public Sans"/>
                <a:sym typeface="Public Sans"/>
              </a:defRPr>
            </a:lvl3pPr>
            <a:lvl4pPr lvl="3" rtl="0">
              <a:buNone/>
              <a:defRPr sz="1300">
                <a:solidFill>
                  <a:srgbClr val="FFFFFF"/>
                </a:solidFill>
                <a:latin typeface="Public Sans"/>
                <a:ea typeface="Public Sans"/>
                <a:cs typeface="Public Sans"/>
                <a:sym typeface="Public Sans"/>
              </a:defRPr>
            </a:lvl4pPr>
            <a:lvl5pPr lvl="4" rtl="0">
              <a:buNone/>
              <a:defRPr sz="1300">
                <a:solidFill>
                  <a:srgbClr val="FFFFFF"/>
                </a:solidFill>
                <a:latin typeface="Public Sans"/>
                <a:ea typeface="Public Sans"/>
                <a:cs typeface="Public Sans"/>
                <a:sym typeface="Public Sans"/>
              </a:defRPr>
            </a:lvl5pPr>
            <a:lvl6pPr lvl="5" rtl="0">
              <a:buNone/>
              <a:defRPr sz="1300">
                <a:solidFill>
                  <a:srgbClr val="FFFFFF"/>
                </a:solidFill>
                <a:latin typeface="Public Sans"/>
                <a:ea typeface="Public Sans"/>
                <a:cs typeface="Public Sans"/>
                <a:sym typeface="Public Sans"/>
              </a:defRPr>
            </a:lvl6pPr>
            <a:lvl7pPr lvl="6" rtl="0">
              <a:buNone/>
              <a:defRPr sz="1300">
                <a:solidFill>
                  <a:srgbClr val="FFFFFF"/>
                </a:solidFill>
                <a:latin typeface="Public Sans"/>
                <a:ea typeface="Public Sans"/>
                <a:cs typeface="Public Sans"/>
                <a:sym typeface="Public Sans"/>
              </a:defRPr>
            </a:lvl7pPr>
            <a:lvl8pPr lvl="7" rtl="0">
              <a:buNone/>
              <a:defRPr sz="1300">
                <a:solidFill>
                  <a:srgbClr val="FFFFFF"/>
                </a:solidFill>
                <a:latin typeface="Public Sans"/>
                <a:ea typeface="Public Sans"/>
                <a:cs typeface="Public Sans"/>
                <a:sym typeface="Public Sans"/>
              </a:defRPr>
            </a:lvl8pPr>
            <a:lvl9pPr lvl="8" rtl="0">
              <a:buNone/>
              <a:defRPr sz="1300">
                <a:solidFill>
                  <a:srgbClr val="FFFFFF"/>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2 Points - Bright">
  <p:cSld name="CUSTOM_3">
    <p:spTree>
      <p:nvGrpSpPr>
        <p:cNvPr id="1" name="Shape 732"/>
        <p:cNvGrpSpPr/>
        <p:nvPr/>
      </p:nvGrpSpPr>
      <p:grpSpPr>
        <a:xfrm>
          <a:off x="0" y="0"/>
          <a:ext cx="0" cy="0"/>
          <a:chOff x="0" y="0"/>
          <a:chExt cx="0" cy="0"/>
        </a:xfrm>
      </p:grpSpPr>
      <p:sp>
        <p:nvSpPr>
          <p:cNvPr id="733" name="Google Shape;733;p89"/>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800"/>
              <a:buNone/>
              <a:defRPr>
                <a:solidFill>
                  <a:srgbClr val="112E5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34" name="Google Shape;734;p89"/>
          <p:cNvSpPr/>
          <p:nvPr/>
        </p:nvSpPr>
        <p:spPr>
          <a:xfrm>
            <a:off x="507381" y="159802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35" name="Google Shape;735;p89"/>
          <p:cNvSpPr txBox="1">
            <a:spLocks noGrp="1"/>
          </p:cNvSpPr>
          <p:nvPr>
            <p:ph type="body" idx="1"/>
          </p:nvPr>
        </p:nvSpPr>
        <p:spPr>
          <a:xfrm>
            <a:off x="481692" y="2065125"/>
            <a:ext cx="3846900" cy="2734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a:solidFill>
                  <a:srgbClr val="5B616A"/>
                </a:solidFill>
              </a:defRPr>
            </a:lvl1pPr>
            <a:lvl2pPr marL="914400" lvl="1" indent="-304800" rtl="0">
              <a:spcBef>
                <a:spcPts val="1600"/>
              </a:spcBef>
              <a:spcAft>
                <a:spcPts val="0"/>
              </a:spcAft>
              <a:buClr>
                <a:srgbClr val="5B616A"/>
              </a:buClr>
              <a:buSzPts val="1200"/>
              <a:buChar char="○"/>
              <a:defRPr sz="1200">
                <a:solidFill>
                  <a:srgbClr val="5B616A"/>
                </a:solidFill>
              </a:defRPr>
            </a:lvl2pPr>
            <a:lvl3pPr marL="1371600" lvl="2" indent="-304800" rtl="0">
              <a:spcBef>
                <a:spcPts val="1600"/>
              </a:spcBef>
              <a:spcAft>
                <a:spcPts val="0"/>
              </a:spcAft>
              <a:buClr>
                <a:srgbClr val="5B616A"/>
              </a:buClr>
              <a:buSzPts val="1200"/>
              <a:buChar char="■"/>
              <a:defRPr sz="1200">
                <a:solidFill>
                  <a:srgbClr val="5B616A"/>
                </a:solidFill>
              </a:defRPr>
            </a:lvl3pPr>
            <a:lvl4pPr marL="1828800" lvl="3" indent="-304800" rtl="0">
              <a:spcBef>
                <a:spcPts val="1600"/>
              </a:spcBef>
              <a:spcAft>
                <a:spcPts val="0"/>
              </a:spcAft>
              <a:buClr>
                <a:srgbClr val="5B616A"/>
              </a:buClr>
              <a:buSzPts val="1200"/>
              <a:buChar char="●"/>
              <a:defRPr sz="1200">
                <a:solidFill>
                  <a:srgbClr val="5B616A"/>
                </a:solidFill>
              </a:defRPr>
            </a:lvl4pPr>
            <a:lvl5pPr marL="2286000" lvl="4" indent="-304800" rtl="0">
              <a:spcBef>
                <a:spcPts val="1600"/>
              </a:spcBef>
              <a:spcAft>
                <a:spcPts val="0"/>
              </a:spcAft>
              <a:buClr>
                <a:srgbClr val="5B616A"/>
              </a:buClr>
              <a:buSzPts val="1200"/>
              <a:buChar char="○"/>
              <a:defRPr sz="1200">
                <a:solidFill>
                  <a:srgbClr val="5B616A"/>
                </a:solidFill>
              </a:defRPr>
            </a:lvl5pPr>
            <a:lvl6pPr marL="2743200" lvl="5" indent="-304800" rtl="0">
              <a:spcBef>
                <a:spcPts val="1600"/>
              </a:spcBef>
              <a:spcAft>
                <a:spcPts val="0"/>
              </a:spcAft>
              <a:buClr>
                <a:srgbClr val="5B616A"/>
              </a:buClr>
              <a:buSzPts val="1200"/>
              <a:buChar char="■"/>
              <a:defRPr sz="1200">
                <a:solidFill>
                  <a:srgbClr val="5B616A"/>
                </a:solidFill>
              </a:defRPr>
            </a:lvl6pPr>
            <a:lvl7pPr marL="3200400" lvl="6" indent="-304800" rtl="0">
              <a:spcBef>
                <a:spcPts val="1600"/>
              </a:spcBef>
              <a:spcAft>
                <a:spcPts val="0"/>
              </a:spcAft>
              <a:buClr>
                <a:srgbClr val="5B616A"/>
              </a:buClr>
              <a:buSzPts val="1200"/>
              <a:buChar char="●"/>
              <a:defRPr sz="1200">
                <a:solidFill>
                  <a:srgbClr val="5B616A"/>
                </a:solidFill>
              </a:defRPr>
            </a:lvl7pPr>
            <a:lvl8pPr marL="3657600" lvl="7" indent="-304800" rtl="0">
              <a:spcBef>
                <a:spcPts val="1600"/>
              </a:spcBef>
              <a:spcAft>
                <a:spcPts val="0"/>
              </a:spcAft>
              <a:buClr>
                <a:srgbClr val="5B616A"/>
              </a:buClr>
              <a:buSzPts val="1200"/>
              <a:buChar char="○"/>
              <a:defRPr sz="1200">
                <a:solidFill>
                  <a:srgbClr val="5B616A"/>
                </a:solidFill>
              </a:defRPr>
            </a:lvl8pPr>
            <a:lvl9pPr marL="4114800" lvl="8" indent="-304800" rtl="0">
              <a:spcBef>
                <a:spcPts val="1600"/>
              </a:spcBef>
              <a:spcAft>
                <a:spcPts val="1600"/>
              </a:spcAft>
              <a:buClr>
                <a:srgbClr val="5B616A"/>
              </a:buClr>
              <a:buSzPts val="1200"/>
              <a:buChar char="■"/>
              <a:defRPr sz="1200">
                <a:solidFill>
                  <a:srgbClr val="5B616A"/>
                </a:solidFill>
              </a:defRPr>
            </a:lvl9pPr>
          </a:lstStyle>
          <a:p>
            <a:endParaRPr/>
          </a:p>
        </p:txBody>
      </p:sp>
      <p:sp>
        <p:nvSpPr>
          <p:cNvPr id="736" name="Google Shape;736;p89"/>
          <p:cNvSpPr txBox="1">
            <a:spLocks noGrp="1"/>
          </p:cNvSpPr>
          <p:nvPr>
            <p:ph type="body" idx="2"/>
          </p:nvPr>
        </p:nvSpPr>
        <p:spPr>
          <a:xfrm>
            <a:off x="4843794" y="2065125"/>
            <a:ext cx="3846900" cy="2734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a:solidFill>
                  <a:srgbClr val="5B616A"/>
                </a:solidFill>
              </a:defRPr>
            </a:lvl1pPr>
            <a:lvl2pPr marL="914400" lvl="1" indent="-304800" rtl="0">
              <a:spcBef>
                <a:spcPts val="1600"/>
              </a:spcBef>
              <a:spcAft>
                <a:spcPts val="0"/>
              </a:spcAft>
              <a:buClr>
                <a:srgbClr val="5B616A"/>
              </a:buClr>
              <a:buSzPts val="1200"/>
              <a:buChar char="○"/>
              <a:defRPr sz="1200">
                <a:solidFill>
                  <a:srgbClr val="5B616A"/>
                </a:solidFill>
              </a:defRPr>
            </a:lvl2pPr>
            <a:lvl3pPr marL="1371600" lvl="2" indent="-304800" rtl="0">
              <a:spcBef>
                <a:spcPts val="1600"/>
              </a:spcBef>
              <a:spcAft>
                <a:spcPts val="0"/>
              </a:spcAft>
              <a:buClr>
                <a:srgbClr val="5B616A"/>
              </a:buClr>
              <a:buSzPts val="1200"/>
              <a:buChar char="■"/>
              <a:defRPr sz="1200">
                <a:solidFill>
                  <a:srgbClr val="5B616A"/>
                </a:solidFill>
              </a:defRPr>
            </a:lvl3pPr>
            <a:lvl4pPr marL="1828800" lvl="3" indent="-304800" rtl="0">
              <a:spcBef>
                <a:spcPts val="1600"/>
              </a:spcBef>
              <a:spcAft>
                <a:spcPts val="0"/>
              </a:spcAft>
              <a:buClr>
                <a:srgbClr val="5B616A"/>
              </a:buClr>
              <a:buSzPts val="1200"/>
              <a:buChar char="●"/>
              <a:defRPr sz="1200">
                <a:solidFill>
                  <a:srgbClr val="5B616A"/>
                </a:solidFill>
              </a:defRPr>
            </a:lvl4pPr>
            <a:lvl5pPr marL="2286000" lvl="4" indent="-304800" rtl="0">
              <a:spcBef>
                <a:spcPts val="1600"/>
              </a:spcBef>
              <a:spcAft>
                <a:spcPts val="0"/>
              </a:spcAft>
              <a:buClr>
                <a:srgbClr val="5B616A"/>
              </a:buClr>
              <a:buSzPts val="1200"/>
              <a:buChar char="○"/>
              <a:defRPr sz="1200">
                <a:solidFill>
                  <a:srgbClr val="5B616A"/>
                </a:solidFill>
              </a:defRPr>
            </a:lvl5pPr>
            <a:lvl6pPr marL="2743200" lvl="5" indent="-304800" rtl="0">
              <a:spcBef>
                <a:spcPts val="1600"/>
              </a:spcBef>
              <a:spcAft>
                <a:spcPts val="0"/>
              </a:spcAft>
              <a:buClr>
                <a:srgbClr val="5B616A"/>
              </a:buClr>
              <a:buSzPts val="1200"/>
              <a:buChar char="■"/>
              <a:defRPr sz="1200">
                <a:solidFill>
                  <a:srgbClr val="5B616A"/>
                </a:solidFill>
              </a:defRPr>
            </a:lvl6pPr>
            <a:lvl7pPr marL="3200400" lvl="6" indent="-304800" rtl="0">
              <a:spcBef>
                <a:spcPts val="1600"/>
              </a:spcBef>
              <a:spcAft>
                <a:spcPts val="0"/>
              </a:spcAft>
              <a:buClr>
                <a:srgbClr val="5B616A"/>
              </a:buClr>
              <a:buSzPts val="1200"/>
              <a:buChar char="●"/>
              <a:defRPr sz="1200">
                <a:solidFill>
                  <a:srgbClr val="5B616A"/>
                </a:solidFill>
              </a:defRPr>
            </a:lvl7pPr>
            <a:lvl8pPr marL="3657600" lvl="7" indent="-304800" rtl="0">
              <a:spcBef>
                <a:spcPts val="1600"/>
              </a:spcBef>
              <a:spcAft>
                <a:spcPts val="0"/>
              </a:spcAft>
              <a:buClr>
                <a:srgbClr val="5B616A"/>
              </a:buClr>
              <a:buSzPts val="1200"/>
              <a:buChar char="○"/>
              <a:defRPr sz="1200">
                <a:solidFill>
                  <a:srgbClr val="5B616A"/>
                </a:solidFill>
              </a:defRPr>
            </a:lvl8pPr>
            <a:lvl9pPr marL="4114800" lvl="8" indent="-304800" rtl="0">
              <a:spcBef>
                <a:spcPts val="1600"/>
              </a:spcBef>
              <a:spcAft>
                <a:spcPts val="1600"/>
              </a:spcAft>
              <a:buClr>
                <a:srgbClr val="5B616A"/>
              </a:buClr>
              <a:buSzPts val="1200"/>
              <a:buChar char="■"/>
              <a:defRPr sz="1200">
                <a:solidFill>
                  <a:srgbClr val="5B616A"/>
                </a:solidFill>
              </a:defRPr>
            </a:lvl9pPr>
          </a:lstStyle>
          <a:p>
            <a:endParaRPr/>
          </a:p>
        </p:txBody>
      </p:sp>
      <p:sp>
        <p:nvSpPr>
          <p:cNvPr id="737" name="Google Shape;737;p89"/>
          <p:cNvSpPr/>
          <p:nvPr/>
        </p:nvSpPr>
        <p:spPr>
          <a:xfrm>
            <a:off x="4875181" y="159802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38" name="Google Shape;738;p89"/>
          <p:cNvSpPr txBox="1"/>
          <p:nvPr/>
        </p:nvSpPr>
        <p:spPr>
          <a:xfrm>
            <a:off x="4871225" y="1647775"/>
            <a:ext cx="467100" cy="354600"/>
          </a:xfrm>
          <a:prstGeom prst="rect">
            <a:avLst/>
          </a:prstGeom>
          <a:noFill/>
          <a:ln>
            <a:noFill/>
          </a:ln>
        </p:spPr>
        <p:txBody>
          <a:bodyPr spcFirstLastPara="1" wrap="square" lIns="91425" tIns="82275" rIns="8227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2</a:t>
            </a:r>
            <a:endParaRPr sz="2400" b="1">
              <a:solidFill>
                <a:srgbClr val="FFFFFF"/>
              </a:solidFill>
              <a:latin typeface="Source Sans Pro"/>
              <a:ea typeface="Source Sans Pro"/>
              <a:cs typeface="Source Sans Pro"/>
              <a:sym typeface="Source Sans Pro"/>
            </a:endParaRPr>
          </a:p>
        </p:txBody>
      </p:sp>
      <p:sp>
        <p:nvSpPr>
          <p:cNvPr id="739" name="Google Shape;739;p89"/>
          <p:cNvSpPr txBox="1"/>
          <p:nvPr/>
        </p:nvSpPr>
        <p:spPr>
          <a:xfrm>
            <a:off x="507375" y="1647775"/>
            <a:ext cx="467100" cy="354600"/>
          </a:xfrm>
          <a:prstGeom prst="rect">
            <a:avLst/>
          </a:prstGeom>
          <a:noFill/>
          <a:ln>
            <a:noFill/>
          </a:ln>
        </p:spPr>
        <p:txBody>
          <a:bodyPr spcFirstLastPara="1" wrap="square" lIns="91425" tIns="82275" rIns="8227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1</a:t>
            </a:r>
            <a:endParaRPr sz="2400" b="1">
              <a:solidFill>
                <a:srgbClr val="FFFFFF"/>
              </a:solidFill>
              <a:latin typeface="Source Sans Pro"/>
              <a:ea typeface="Source Sans Pro"/>
              <a:cs typeface="Source Sans Pro"/>
              <a:sym typeface="Source Sans Pro"/>
            </a:endParaRPr>
          </a:p>
        </p:txBody>
      </p:sp>
      <p:sp>
        <p:nvSpPr>
          <p:cNvPr id="740" name="Google Shape;740;p8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5B616A"/>
                </a:solidFill>
                <a:latin typeface="Public Sans"/>
                <a:ea typeface="Public Sans"/>
                <a:cs typeface="Public Sans"/>
                <a:sym typeface="Public Sans"/>
              </a:defRPr>
            </a:lvl1pPr>
            <a:lvl2pPr lvl="1" rtl="0">
              <a:buNone/>
              <a:defRPr sz="1300">
                <a:solidFill>
                  <a:srgbClr val="5B616A"/>
                </a:solidFill>
                <a:latin typeface="Public Sans"/>
                <a:ea typeface="Public Sans"/>
                <a:cs typeface="Public Sans"/>
                <a:sym typeface="Public Sans"/>
              </a:defRPr>
            </a:lvl2pPr>
            <a:lvl3pPr lvl="2" rtl="0">
              <a:buNone/>
              <a:defRPr sz="1300">
                <a:solidFill>
                  <a:srgbClr val="5B616A"/>
                </a:solidFill>
                <a:latin typeface="Public Sans"/>
                <a:ea typeface="Public Sans"/>
                <a:cs typeface="Public Sans"/>
                <a:sym typeface="Public Sans"/>
              </a:defRPr>
            </a:lvl3pPr>
            <a:lvl4pPr lvl="3" rtl="0">
              <a:buNone/>
              <a:defRPr sz="1300">
                <a:solidFill>
                  <a:srgbClr val="5B616A"/>
                </a:solidFill>
                <a:latin typeface="Public Sans"/>
                <a:ea typeface="Public Sans"/>
                <a:cs typeface="Public Sans"/>
                <a:sym typeface="Public Sans"/>
              </a:defRPr>
            </a:lvl4pPr>
            <a:lvl5pPr lvl="4" rtl="0">
              <a:buNone/>
              <a:defRPr sz="1300">
                <a:solidFill>
                  <a:srgbClr val="5B616A"/>
                </a:solidFill>
                <a:latin typeface="Public Sans"/>
                <a:ea typeface="Public Sans"/>
                <a:cs typeface="Public Sans"/>
                <a:sym typeface="Public Sans"/>
              </a:defRPr>
            </a:lvl5pPr>
            <a:lvl6pPr lvl="5" rtl="0">
              <a:buNone/>
              <a:defRPr sz="1300">
                <a:solidFill>
                  <a:srgbClr val="5B616A"/>
                </a:solidFill>
                <a:latin typeface="Public Sans"/>
                <a:ea typeface="Public Sans"/>
                <a:cs typeface="Public Sans"/>
                <a:sym typeface="Public Sans"/>
              </a:defRPr>
            </a:lvl6pPr>
            <a:lvl7pPr lvl="6" rtl="0">
              <a:buNone/>
              <a:defRPr sz="1300">
                <a:solidFill>
                  <a:srgbClr val="5B616A"/>
                </a:solidFill>
                <a:latin typeface="Public Sans"/>
                <a:ea typeface="Public Sans"/>
                <a:cs typeface="Public Sans"/>
                <a:sym typeface="Public Sans"/>
              </a:defRPr>
            </a:lvl7pPr>
            <a:lvl8pPr lvl="7" rtl="0">
              <a:buNone/>
              <a:defRPr sz="1300">
                <a:solidFill>
                  <a:srgbClr val="5B616A"/>
                </a:solidFill>
                <a:latin typeface="Public Sans"/>
                <a:ea typeface="Public Sans"/>
                <a:cs typeface="Public Sans"/>
                <a:sym typeface="Public Sans"/>
              </a:defRPr>
            </a:lvl8pPr>
            <a:lvl9pPr lvl="8" rtl="0">
              <a:buNone/>
              <a:defRPr sz="1300">
                <a:solidFill>
                  <a:srgbClr val="5B616A"/>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3 Points - Dark">
  <p:cSld name="ONE_COLUMN_TEXT">
    <p:bg>
      <p:bgPr>
        <a:solidFill>
          <a:srgbClr val="112E51"/>
        </a:solidFill>
        <a:effectLst/>
      </p:bgPr>
    </p:bg>
    <p:spTree>
      <p:nvGrpSpPr>
        <p:cNvPr id="1" name="Shape 741"/>
        <p:cNvGrpSpPr/>
        <p:nvPr/>
      </p:nvGrpSpPr>
      <p:grpSpPr>
        <a:xfrm>
          <a:off x="0" y="0"/>
          <a:ext cx="0" cy="0"/>
          <a:chOff x="0" y="0"/>
          <a:chExt cx="0" cy="0"/>
        </a:xfrm>
      </p:grpSpPr>
      <p:sp>
        <p:nvSpPr>
          <p:cNvPr id="742" name="Google Shape;742;p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43" name="Google Shape;743;p90"/>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BFE7"/>
              </a:buClr>
              <a:buSzPts val="2800"/>
              <a:buNone/>
              <a:defRPr>
                <a:solidFill>
                  <a:srgbClr val="00BFE7"/>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44" name="Google Shape;744;p90"/>
          <p:cNvSpPr txBox="1">
            <a:spLocks noGrp="1"/>
          </p:cNvSpPr>
          <p:nvPr>
            <p:ph type="body" idx="1"/>
          </p:nvPr>
        </p:nvSpPr>
        <p:spPr>
          <a:xfrm>
            <a:off x="464600" y="2065125"/>
            <a:ext cx="23973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45" name="Google Shape;745;p90"/>
          <p:cNvSpPr txBox="1">
            <a:spLocks noGrp="1"/>
          </p:cNvSpPr>
          <p:nvPr>
            <p:ph type="body" idx="2"/>
          </p:nvPr>
        </p:nvSpPr>
        <p:spPr>
          <a:xfrm>
            <a:off x="3373487" y="2065125"/>
            <a:ext cx="23973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46" name="Google Shape;746;p90"/>
          <p:cNvSpPr txBox="1">
            <a:spLocks noGrp="1"/>
          </p:cNvSpPr>
          <p:nvPr>
            <p:ph type="body" idx="3"/>
          </p:nvPr>
        </p:nvSpPr>
        <p:spPr>
          <a:xfrm>
            <a:off x="6282375" y="2065125"/>
            <a:ext cx="23973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47" name="Google Shape;747;p90"/>
          <p:cNvSpPr/>
          <p:nvPr/>
        </p:nvSpPr>
        <p:spPr>
          <a:xfrm>
            <a:off x="507381" y="159802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48" name="Google Shape;748;p90"/>
          <p:cNvSpPr/>
          <p:nvPr/>
        </p:nvSpPr>
        <p:spPr>
          <a:xfrm>
            <a:off x="3416269" y="159802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49" name="Google Shape;749;p90"/>
          <p:cNvSpPr/>
          <p:nvPr/>
        </p:nvSpPr>
        <p:spPr>
          <a:xfrm>
            <a:off x="6325144" y="159802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50" name="Google Shape;750;p90"/>
          <p:cNvSpPr txBox="1"/>
          <p:nvPr/>
        </p:nvSpPr>
        <p:spPr>
          <a:xfrm>
            <a:off x="503425"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1</a:t>
            </a:r>
            <a:endParaRPr sz="2400" b="1">
              <a:solidFill>
                <a:srgbClr val="1C304A"/>
              </a:solidFill>
              <a:latin typeface="Source Sans Pro"/>
              <a:ea typeface="Source Sans Pro"/>
              <a:cs typeface="Source Sans Pro"/>
              <a:sym typeface="Source Sans Pro"/>
            </a:endParaRPr>
          </a:p>
        </p:txBody>
      </p:sp>
      <p:sp>
        <p:nvSpPr>
          <p:cNvPr id="751" name="Google Shape;751;p90"/>
          <p:cNvSpPr txBox="1"/>
          <p:nvPr/>
        </p:nvSpPr>
        <p:spPr>
          <a:xfrm>
            <a:off x="3412319"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2</a:t>
            </a:r>
            <a:endParaRPr sz="2400" b="1">
              <a:solidFill>
                <a:srgbClr val="1C304A"/>
              </a:solidFill>
              <a:latin typeface="Source Sans Pro"/>
              <a:ea typeface="Source Sans Pro"/>
              <a:cs typeface="Source Sans Pro"/>
              <a:sym typeface="Source Sans Pro"/>
            </a:endParaRPr>
          </a:p>
        </p:txBody>
      </p:sp>
      <p:sp>
        <p:nvSpPr>
          <p:cNvPr id="752" name="Google Shape;752;p90"/>
          <p:cNvSpPr txBox="1"/>
          <p:nvPr/>
        </p:nvSpPr>
        <p:spPr>
          <a:xfrm>
            <a:off x="6321200"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3</a:t>
            </a:r>
            <a:endParaRPr sz="2400" b="1">
              <a:solidFill>
                <a:srgbClr val="1C304A"/>
              </a:solidFill>
              <a:latin typeface="Source Sans Pro"/>
              <a:ea typeface="Source Sans Pro"/>
              <a:cs typeface="Source Sans Pro"/>
              <a:sym typeface="Source Sans Pro"/>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Ordered List - Bright">
  <p:cSld name="CUSTOM_7">
    <p:spTree>
      <p:nvGrpSpPr>
        <p:cNvPr id="1" name="Shape 753"/>
        <p:cNvGrpSpPr/>
        <p:nvPr/>
      </p:nvGrpSpPr>
      <p:grpSpPr>
        <a:xfrm>
          <a:off x="0" y="0"/>
          <a:ext cx="0" cy="0"/>
          <a:chOff x="0" y="0"/>
          <a:chExt cx="0" cy="0"/>
        </a:xfrm>
      </p:grpSpPr>
      <p:sp>
        <p:nvSpPr>
          <p:cNvPr id="754" name="Google Shape;754;p91"/>
          <p:cNvSpPr/>
          <p:nvPr/>
        </p:nvSpPr>
        <p:spPr>
          <a:xfrm>
            <a:off x="829100" y="1789525"/>
            <a:ext cx="1403700" cy="2137500"/>
          </a:xfrm>
          <a:prstGeom prst="rect">
            <a:avLst/>
          </a:prstGeom>
          <a:solidFill>
            <a:srgbClr val="1C304A"/>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a:solidFill>
                  <a:srgbClr val="FFFFFF"/>
                </a:solidFill>
                <a:latin typeface="Source Sans Pro"/>
                <a:ea typeface="Source Sans Pro"/>
                <a:cs typeface="Source Sans Pro"/>
                <a:sym typeface="Source Sans Pro"/>
              </a:rPr>
              <a:t>1</a:t>
            </a:r>
            <a:endParaRPr sz="3600" b="1">
              <a:solidFill>
                <a:srgbClr val="FFFFFF"/>
              </a:solidFill>
              <a:latin typeface="Source Sans Pro"/>
              <a:ea typeface="Source Sans Pro"/>
              <a:cs typeface="Source Sans Pro"/>
              <a:sym typeface="Source Sans Pro"/>
            </a:endParaRPr>
          </a:p>
        </p:txBody>
      </p:sp>
      <p:sp>
        <p:nvSpPr>
          <p:cNvPr id="755" name="Google Shape;755;p91"/>
          <p:cNvSpPr/>
          <p:nvPr/>
        </p:nvSpPr>
        <p:spPr>
          <a:xfrm>
            <a:off x="2359300" y="1789525"/>
            <a:ext cx="1403700" cy="2137500"/>
          </a:xfrm>
          <a:prstGeom prst="rect">
            <a:avLst/>
          </a:prstGeom>
          <a:solidFill>
            <a:srgbClr val="1C304A"/>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a:solidFill>
                  <a:srgbClr val="FFFFFF"/>
                </a:solidFill>
                <a:latin typeface="Source Sans Pro"/>
                <a:ea typeface="Source Sans Pro"/>
                <a:cs typeface="Source Sans Pro"/>
                <a:sym typeface="Source Sans Pro"/>
              </a:rPr>
              <a:t>2</a:t>
            </a:r>
            <a:endParaRPr sz="7200" b="1">
              <a:solidFill>
                <a:srgbClr val="FFFFFF"/>
              </a:solidFill>
              <a:latin typeface="Helvetica Neue"/>
              <a:ea typeface="Helvetica Neue"/>
              <a:cs typeface="Helvetica Neue"/>
              <a:sym typeface="Helvetica Neue"/>
            </a:endParaRPr>
          </a:p>
        </p:txBody>
      </p:sp>
      <p:sp>
        <p:nvSpPr>
          <p:cNvPr id="756" name="Google Shape;756;p91"/>
          <p:cNvSpPr/>
          <p:nvPr/>
        </p:nvSpPr>
        <p:spPr>
          <a:xfrm>
            <a:off x="3889500" y="1789525"/>
            <a:ext cx="1403700" cy="2137500"/>
          </a:xfrm>
          <a:prstGeom prst="rect">
            <a:avLst/>
          </a:prstGeom>
          <a:solidFill>
            <a:srgbClr val="1C304A"/>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a:solidFill>
                  <a:srgbClr val="FFFFFF"/>
                </a:solidFill>
                <a:latin typeface="Source Sans Pro"/>
                <a:ea typeface="Source Sans Pro"/>
                <a:cs typeface="Source Sans Pro"/>
                <a:sym typeface="Source Sans Pro"/>
              </a:rPr>
              <a:t>3</a:t>
            </a:r>
            <a:endParaRPr sz="7200" b="1">
              <a:solidFill>
                <a:srgbClr val="FFFFFF"/>
              </a:solidFill>
              <a:latin typeface="Helvetica Neue"/>
              <a:ea typeface="Helvetica Neue"/>
              <a:cs typeface="Helvetica Neue"/>
              <a:sym typeface="Helvetica Neue"/>
            </a:endParaRPr>
          </a:p>
        </p:txBody>
      </p:sp>
      <p:sp>
        <p:nvSpPr>
          <p:cNvPr id="757" name="Google Shape;757;p91"/>
          <p:cNvSpPr/>
          <p:nvPr/>
        </p:nvSpPr>
        <p:spPr>
          <a:xfrm>
            <a:off x="5419700" y="1789525"/>
            <a:ext cx="1403700" cy="2137500"/>
          </a:xfrm>
          <a:prstGeom prst="rect">
            <a:avLst/>
          </a:prstGeom>
          <a:solidFill>
            <a:srgbClr val="1C304A"/>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a:solidFill>
                  <a:srgbClr val="FFFFFF"/>
                </a:solidFill>
                <a:latin typeface="Source Sans Pro"/>
                <a:ea typeface="Source Sans Pro"/>
                <a:cs typeface="Source Sans Pro"/>
                <a:sym typeface="Source Sans Pro"/>
              </a:rPr>
              <a:t>4</a:t>
            </a:r>
            <a:endParaRPr sz="7200" b="1">
              <a:solidFill>
                <a:srgbClr val="FFFFFF"/>
              </a:solidFill>
              <a:latin typeface="Helvetica Neue"/>
              <a:ea typeface="Helvetica Neue"/>
              <a:cs typeface="Helvetica Neue"/>
              <a:sym typeface="Helvetica Neue"/>
            </a:endParaRPr>
          </a:p>
        </p:txBody>
      </p:sp>
      <p:sp>
        <p:nvSpPr>
          <p:cNvPr id="758" name="Google Shape;758;p91"/>
          <p:cNvSpPr/>
          <p:nvPr/>
        </p:nvSpPr>
        <p:spPr>
          <a:xfrm>
            <a:off x="6949900" y="1789525"/>
            <a:ext cx="1403700" cy="2137500"/>
          </a:xfrm>
          <a:prstGeom prst="rect">
            <a:avLst/>
          </a:prstGeom>
          <a:solidFill>
            <a:srgbClr val="1C304A"/>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a:solidFill>
                  <a:srgbClr val="FFFFFF"/>
                </a:solidFill>
                <a:latin typeface="Source Sans Pro"/>
                <a:ea typeface="Source Sans Pro"/>
                <a:cs typeface="Source Sans Pro"/>
                <a:sym typeface="Source Sans Pro"/>
              </a:rPr>
              <a:t>5</a:t>
            </a:r>
            <a:endParaRPr sz="7200" b="1">
              <a:solidFill>
                <a:srgbClr val="FFFFFF"/>
              </a:solidFill>
              <a:latin typeface="Helvetica Neue"/>
              <a:ea typeface="Helvetica Neue"/>
              <a:cs typeface="Helvetica Neue"/>
              <a:sym typeface="Helvetica Neue"/>
            </a:endParaRPr>
          </a:p>
        </p:txBody>
      </p:sp>
      <p:sp>
        <p:nvSpPr>
          <p:cNvPr id="759" name="Google Shape;759;p91"/>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112E51"/>
              </a:buClr>
              <a:buSzPts val="2800"/>
              <a:buNone/>
              <a:defRPr>
                <a:solidFill>
                  <a:srgbClr val="112E5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60" name="Google Shape;760;p91"/>
          <p:cNvSpPr txBox="1">
            <a:spLocks noGrp="1"/>
          </p:cNvSpPr>
          <p:nvPr>
            <p:ph type="body" idx="1"/>
          </p:nvPr>
        </p:nvSpPr>
        <p:spPr>
          <a:xfrm>
            <a:off x="829100" y="2368425"/>
            <a:ext cx="1403700" cy="1253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61" name="Google Shape;761;p91"/>
          <p:cNvSpPr txBox="1">
            <a:spLocks noGrp="1"/>
          </p:cNvSpPr>
          <p:nvPr>
            <p:ph type="body" idx="2"/>
          </p:nvPr>
        </p:nvSpPr>
        <p:spPr>
          <a:xfrm>
            <a:off x="2359300" y="2368425"/>
            <a:ext cx="1403700" cy="1253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62" name="Google Shape;762;p91"/>
          <p:cNvSpPr txBox="1">
            <a:spLocks noGrp="1"/>
          </p:cNvSpPr>
          <p:nvPr>
            <p:ph type="body" idx="3"/>
          </p:nvPr>
        </p:nvSpPr>
        <p:spPr>
          <a:xfrm>
            <a:off x="3889500" y="2368425"/>
            <a:ext cx="1403700" cy="1253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63" name="Google Shape;763;p91"/>
          <p:cNvSpPr txBox="1">
            <a:spLocks noGrp="1"/>
          </p:cNvSpPr>
          <p:nvPr>
            <p:ph type="body" idx="4"/>
          </p:nvPr>
        </p:nvSpPr>
        <p:spPr>
          <a:xfrm>
            <a:off x="5419700" y="2368425"/>
            <a:ext cx="1403700" cy="1253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64" name="Google Shape;764;p91"/>
          <p:cNvSpPr txBox="1">
            <a:spLocks noGrp="1"/>
          </p:cNvSpPr>
          <p:nvPr>
            <p:ph type="body" idx="5"/>
          </p:nvPr>
        </p:nvSpPr>
        <p:spPr>
          <a:xfrm>
            <a:off x="6949900" y="2368425"/>
            <a:ext cx="1403700" cy="1253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65" name="Google Shape;765;p91"/>
          <p:cNvSpPr/>
          <p:nvPr/>
        </p:nvSpPr>
        <p:spPr>
          <a:xfrm>
            <a:off x="829100" y="1789525"/>
            <a:ext cx="42600" cy="2137500"/>
          </a:xfrm>
          <a:prstGeom prst="rect">
            <a:avLst/>
          </a:prstGeom>
          <a:solidFill>
            <a:srgbClr val="AB14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1"/>
          <p:cNvSpPr/>
          <p:nvPr/>
        </p:nvSpPr>
        <p:spPr>
          <a:xfrm>
            <a:off x="2359300" y="1789525"/>
            <a:ext cx="42600" cy="2137500"/>
          </a:xfrm>
          <a:prstGeom prst="rect">
            <a:avLst/>
          </a:prstGeom>
          <a:solidFill>
            <a:srgbClr val="AB14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91"/>
          <p:cNvSpPr/>
          <p:nvPr/>
        </p:nvSpPr>
        <p:spPr>
          <a:xfrm>
            <a:off x="3889500" y="1789525"/>
            <a:ext cx="42600" cy="2137500"/>
          </a:xfrm>
          <a:prstGeom prst="rect">
            <a:avLst/>
          </a:prstGeom>
          <a:solidFill>
            <a:srgbClr val="AB14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1"/>
          <p:cNvSpPr/>
          <p:nvPr/>
        </p:nvSpPr>
        <p:spPr>
          <a:xfrm>
            <a:off x="5419700" y="1789525"/>
            <a:ext cx="42600" cy="2137500"/>
          </a:xfrm>
          <a:prstGeom prst="rect">
            <a:avLst/>
          </a:prstGeom>
          <a:solidFill>
            <a:srgbClr val="AB14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1"/>
          <p:cNvSpPr/>
          <p:nvPr/>
        </p:nvSpPr>
        <p:spPr>
          <a:xfrm>
            <a:off x="6949900" y="1789525"/>
            <a:ext cx="42600" cy="2137500"/>
          </a:xfrm>
          <a:prstGeom prst="rect">
            <a:avLst/>
          </a:prstGeom>
          <a:solidFill>
            <a:srgbClr val="AB14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9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latin typeface="Public Sans"/>
                <a:ea typeface="Public Sans"/>
                <a:cs typeface="Public Sans"/>
                <a:sym typeface="Public Sans"/>
              </a:defRPr>
            </a:lvl1pPr>
            <a:lvl2pPr lvl="1" rtl="0">
              <a:buNone/>
              <a:defRPr sz="1300">
                <a:solidFill>
                  <a:srgbClr val="FFFFFF"/>
                </a:solidFill>
                <a:latin typeface="Public Sans"/>
                <a:ea typeface="Public Sans"/>
                <a:cs typeface="Public Sans"/>
                <a:sym typeface="Public Sans"/>
              </a:defRPr>
            </a:lvl2pPr>
            <a:lvl3pPr lvl="2" rtl="0">
              <a:buNone/>
              <a:defRPr sz="1300">
                <a:solidFill>
                  <a:srgbClr val="FFFFFF"/>
                </a:solidFill>
                <a:latin typeface="Public Sans"/>
                <a:ea typeface="Public Sans"/>
                <a:cs typeface="Public Sans"/>
                <a:sym typeface="Public Sans"/>
              </a:defRPr>
            </a:lvl3pPr>
            <a:lvl4pPr lvl="3" rtl="0">
              <a:buNone/>
              <a:defRPr sz="1300">
                <a:solidFill>
                  <a:srgbClr val="FFFFFF"/>
                </a:solidFill>
                <a:latin typeface="Public Sans"/>
                <a:ea typeface="Public Sans"/>
                <a:cs typeface="Public Sans"/>
                <a:sym typeface="Public Sans"/>
              </a:defRPr>
            </a:lvl4pPr>
            <a:lvl5pPr lvl="4" rtl="0">
              <a:buNone/>
              <a:defRPr sz="1300">
                <a:solidFill>
                  <a:srgbClr val="FFFFFF"/>
                </a:solidFill>
                <a:latin typeface="Public Sans"/>
                <a:ea typeface="Public Sans"/>
                <a:cs typeface="Public Sans"/>
                <a:sym typeface="Public Sans"/>
              </a:defRPr>
            </a:lvl5pPr>
            <a:lvl6pPr lvl="5" rtl="0">
              <a:buNone/>
              <a:defRPr sz="1300">
                <a:solidFill>
                  <a:srgbClr val="FFFFFF"/>
                </a:solidFill>
                <a:latin typeface="Public Sans"/>
                <a:ea typeface="Public Sans"/>
                <a:cs typeface="Public Sans"/>
                <a:sym typeface="Public Sans"/>
              </a:defRPr>
            </a:lvl6pPr>
            <a:lvl7pPr lvl="6" rtl="0">
              <a:buNone/>
              <a:defRPr sz="1300">
                <a:solidFill>
                  <a:srgbClr val="FFFFFF"/>
                </a:solidFill>
                <a:latin typeface="Public Sans"/>
                <a:ea typeface="Public Sans"/>
                <a:cs typeface="Public Sans"/>
                <a:sym typeface="Public Sans"/>
              </a:defRPr>
            </a:lvl7pPr>
            <a:lvl8pPr lvl="7" rtl="0">
              <a:buNone/>
              <a:defRPr sz="1300">
                <a:solidFill>
                  <a:srgbClr val="FFFFFF"/>
                </a:solidFill>
                <a:latin typeface="Public Sans"/>
                <a:ea typeface="Public Sans"/>
                <a:cs typeface="Public Sans"/>
                <a:sym typeface="Public Sans"/>
              </a:defRPr>
            </a:lvl8pPr>
            <a:lvl9pPr lvl="8" rtl="0">
              <a:buNone/>
              <a:defRPr sz="1300">
                <a:solidFill>
                  <a:srgbClr val="FFFFFF"/>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3 points - Bright">
  <p:cSld name="MAIN_POINT">
    <p:spTree>
      <p:nvGrpSpPr>
        <p:cNvPr id="1" name="Shape 771"/>
        <p:cNvGrpSpPr/>
        <p:nvPr/>
      </p:nvGrpSpPr>
      <p:grpSpPr>
        <a:xfrm>
          <a:off x="0" y="0"/>
          <a:ext cx="0" cy="0"/>
          <a:chOff x="0" y="0"/>
          <a:chExt cx="0" cy="0"/>
        </a:xfrm>
      </p:grpSpPr>
      <p:sp>
        <p:nvSpPr>
          <p:cNvPr id="772" name="Google Shape;772;p9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73" name="Google Shape;773;p92"/>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800"/>
              <a:buNone/>
              <a:defRPr>
                <a:solidFill>
                  <a:srgbClr val="112E5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4" name="Google Shape;774;p92"/>
          <p:cNvSpPr txBox="1">
            <a:spLocks noGrp="1"/>
          </p:cNvSpPr>
          <p:nvPr>
            <p:ph type="body" idx="1"/>
          </p:nvPr>
        </p:nvSpPr>
        <p:spPr>
          <a:xfrm>
            <a:off x="475994" y="2065125"/>
            <a:ext cx="23973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75" name="Google Shape;775;p92"/>
          <p:cNvSpPr txBox="1">
            <a:spLocks noGrp="1"/>
          </p:cNvSpPr>
          <p:nvPr>
            <p:ph type="body" idx="2"/>
          </p:nvPr>
        </p:nvSpPr>
        <p:spPr>
          <a:xfrm>
            <a:off x="3384882" y="2065125"/>
            <a:ext cx="23973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76" name="Google Shape;776;p92"/>
          <p:cNvSpPr txBox="1">
            <a:spLocks noGrp="1"/>
          </p:cNvSpPr>
          <p:nvPr>
            <p:ph type="body" idx="3"/>
          </p:nvPr>
        </p:nvSpPr>
        <p:spPr>
          <a:xfrm>
            <a:off x="6293769" y="2065125"/>
            <a:ext cx="23973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77" name="Google Shape;777;p92"/>
          <p:cNvSpPr/>
          <p:nvPr/>
        </p:nvSpPr>
        <p:spPr>
          <a:xfrm>
            <a:off x="507381" y="159802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78" name="Google Shape;778;p92"/>
          <p:cNvSpPr/>
          <p:nvPr/>
        </p:nvSpPr>
        <p:spPr>
          <a:xfrm>
            <a:off x="3416269" y="159802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79" name="Google Shape;779;p92"/>
          <p:cNvSpPr/>
          <p:nvPr/>
        </p:nvSpPr>
        <p:spPr>
          <a:xfrm>
            <a:off x="6325144" y="159802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80" name="Google Shape;780;p92"/>
          <p:cNvSpPr txBox="1"/>
          <p:nvPr/>
        </p:nvSpPr>
        <p:spPr>
          <a:xfrm>
            <a:off x="503425" y="1647775"/>
            <a:ext cx="467100" cy="354600"/>
          </a:xfrm>
          <a:prstGeom prst="rect">
            <a:avLst/>
          </a:prstGeom>
          <a:noFill/>
          <a:ln>
            <a:noFill/>
          </a:ln>
        </p:spPr>
        <p:txBody>
          <a:bodyPr spcFirstLastPara="1" wrap="square" lIns="91425" tIns="82275" rIns="8227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1</a:t>
            </a:r>
            <a:endParaRPr sz="2400" b="1">
              <a:solidFill>
                <a:srgbClr val="FFFFFF"/>
              </a:solidFill>
              <a:latin typeface="Source Sans Pro"/>
              <a:ea typeface="Source Sans Pro"/>
              <a:cs typeface="Source Sans Pro"/>
              <a:sym typeface="Source Sans Pro"/>
            </a:endParaRPr>
          </a:p>
        </p:txBody>
      </p:sp>
      <p:sp>
        <p:nvSpPr>
          <p:cNvPr id="781" name="Google Shape;781;p92"/>
          <p:cNvSpPr txBox="1"/>
          <p:nvPr/>
        </p:nvSpPr>
        <p:spPr>
          <a:xfrm>
            <a:off x="3412319" y="1647775"/>
            <a:ext cx="467100" cy="354600"/>
          </a:xfrm>
          <a:prstGeom prst="rect">
            <a:avLst/>
          </a:prstGeom>
          <a:noFill/>
          <a:ln>
            <a:noFill/>
          </a:ln>
        </p:spPr>
        <p:txBody>
          <a:bodyPr spcFirstLastPara="1" wrap="square" lIns="91425" tIns="82275" rIns="8227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2</a:t>
            </a:r>
            <a:endParaRPr sz="2400" b="1">
              <a:solidFill>
                <a:srgbClr val="FFFFFF"/>
              </a:solidFill>
              <a:latin typeface="Source Sans Pro"/>
              <a:ea typeface="Source Sans Pro"/>
              <a:cs typeface="Source Sans Pro"/>
              <a:sym typeface="Source Sans Pro"/>
            </a:endParaRPr>
          </a:p>
        </p:txBody>
      </p:sp>
      <p:sp>
        <p:nvSpPr>
          <p:cNvPr id="782" name="Google Shape;782;p92"/>
          <p:cNvSpPr txBox="1"/>
          <p:nvPr/>
        </p:nvSpPr>
        <p:spPr>
          <a:xfrm>
            <a:off x="6321200"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3</a:t>
            </a:r>
            <a:endParaRPr sz="2400" b="1">
              <a:solidFill>
                <a:srgbClr val="FFFFFF"/>
              </a:solidFill>
              <a:latin typeface="Source Sans Pro"/>
              <a:ea typeface="Source Sans Pro"/>
              <a:cs typeface="Source Sans Pro"/>
              <a:sym typeface="Source Sans Pro"/>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4 Points - Dark">
  <p:cSld name="CUSTOM_8">
    <p:bg>
      <p:bgPr>
        <a:solidFill>
          <a:srgbClr val="112E51"/>
        </a:solidFill>
        <a:effectLst/>
      </p:bgPr>
    </p:bg>
    <p:spTree>
      <p:nvGrpSpPr>
        <p:cNvPr id="1" name="Shape 783"/>
        <p:cNvGrpSpPr/>
        <p:nvPr/>
      </p:nvGrpSpPr>
      <p:grpSpPr>
        <a:xfrm>
          <a:off x="0" y="0"/>
          <a:ext cx="0" cy="0"/>
          <a:chOff x="0" y="0"/>
          <a:chExt cx="0" cy="0"/>
        </a:xfrm>
      </p:grpSpPr>
      <p:sp>
        <p:nvSpPr>
          <p:cNvPr id="784" name="Google Shape;784;p93"/>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BFE7"/>
              </a:buClr>
              <a:buSzPts val="2800"/>
              <a:buNone/>
              <a:defRPr>
                <a:solidFill>
                  <a:srgbClr val="00BFE7"/>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85" name="Google Shape;785;p93"/>
          <p:cNvSpPr txBox="1">
            <a:spLocks noGrp="1"/>
          </p:cNvSpPr>
          <p:nvPr>
            <p:ph type="body" idx="1"/>
          </p:nvPr>
        </p:nvSpPr>
        <p:spPr>
          <a:xfrm>
            <a:off x="464600" y="2065125"/>
            <a:ext cx="19041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86" name="Google Shape;786;p93"/>
          <p:cNvSpPr/>
          <p:nvPr/>
        </p:nvSpPr>
        <p:spPr>
          <a:xfrm>
            <a:off x="507381" y="159802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87" name="Google Shape;787;p93"/>
          <p:cNvSpPr txBox="1">
            <a:spLocks noGrp="1"/>
          </p:cNvSpPr>
          <p:nvPr>
            <p:ph type="body" idx="2"/>
          </p:nvPr>
        </p:nvSpPr>
        <p:spPr>
          <a:xfrm>
            <a:off x="2568332" y="2065125"/>
            <a:ext cx="19041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88" name="Google Shape;788;p93"/>
          <p:cNvSpPr txBox="1">
            <a:spLocks noGrp="1"/>
          </p:cNvSpPr>
          <p:nvPr>
            <p:ph type="body" idx="3"/>
          </p:nvPr>
        </p:nvSpPr>
        <p:spPr>
          <a:xfrm>
            <a:off x="4672053" y="2065125"/>
            <a:ext cx="19041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89" name="Google Shape;789;p93"/>
          <p:cNvSpPr txBox="1">
            <a:spLocks noGrp="1"/>
          </p:cNvSpPr>
          <p:nvPr>
            <p:ph type="body" idx="4"/>
          </p:nvPr>
        </p:nvSpPr>
        <p:spPr>
          <a:xfrm>
            <a:off x="6775775" y="2065125"/>
            <a:ext cx="19041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790" name="Google Shape;790;p93"/>
          <p:cNvSpPr/>
          <p:nvPr/>
        </p:nvSpPr>
        <p:spPr>
          <a:xfrm>
            <a:off x="2611106" y="159802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91" name="Google Shape;791;p93"/>
          <p:cNvSpPr/>
          <p:nvPr/>
        </p:nvSpPr>
        <p:spPr>
          <a:xfrm>
            <a:off x="4714831" y="159802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92" name="Google Shape;792;p93"/>
          <p:cNvSpPr/>
          <p:nvPr/>
        </p:nvSpPr>
        <p:spPr>
          <a:xfrm>
            <a:off x="6818556" y="159802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93" name="Google Shape;793;p93"/>
          <p:cNvSpPr txBox="1"/>
          <p:nvPr/>
        </p:nvSpPr>
        <p:spPr>
          <a:xfrm>
            <a:off x="503425"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1</a:t>
            </a:r>
            <a:endParaRPr sz="2400" b="1">
              <a:solidFill>
                <a:srgbClr val="1C304A"/>
              </a:solidFill>
              <a:latin typeface="Source Sans Pro"/>
              <a:ea typeface="Source Sans Pro"/>
              <a:cs typeface="Source Sans Pro"/>
              <a:sym typeface="Source Sans Pro"/>
            </a:endParaRPr>
          </a:p>
        </p:txBody>
      </p:sp>
      <p:sp>
        <p:nvSpPr>
          <p:cNvPr id="794" name="Google Shape;794;p93"/>
          <p:cNvSpPr txBox="1"/>
          <p:nvPr/>
        </p:nvSpPr>
        <p:spPr>
          <a:xfrm>
            <a:off x="2607150"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2</a:t>
            </a:r>
            <a:endParaRPr sz="2400" b="1">
              <a:solidFill>
                <a:srgbClr val="1C304A"/>
              </a:solidFill>
              <a:latin typeface="Source Sans Pro"/>
              <a:ea typeface="Source Sans Pro"/>
              <a:cs typeface="Source Sans Pro"/>
              <a:sym typeface="Source Sans Pro"/>
            </a:endParaRPr>
          </a:p>
        </p:txBody>
      </p:sp>
      <p:sp>
        <p:nvSpPr>
          <p:cNvPr id="795" name="Google Shape;795;p93"/>
          <p:cNvSpPr txBox="1"/>
          <p:nvPr/>
        </p:nvSpPr>
        <p:spPr>
          <a:xfrm>
            <a:off x="4710875"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3</a:t>
            </a:r>
            <a:endParaRPr sz="2400" b="1">
              <a:solidFill>
                <a:srgbClr val="1C304A"/>
              </a:solidFill>
              <a:latin typeface="Source Sans Pro"/>
              <a:ea typeface="Source Sans Pro"/>
              <a:cs typeface="Source Sans Pro"/>
              <a:sym typeface="Source Sans Pro"/>
            </a:endParaRPr>
          </a:p>
        </p:txBody>
      </p:sp>
      <p:sp>
        <p:nvSpPr>
          <p:cNvPr id="796" name="Google Shape;796;p93"/>
          <p:cNvSpPr txBox="1"/>
          <p:nvPr/>
        </p:nvSpPr>
        <p:spPr>
          <a:xfrm>
            <a:off x="6814600"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4</a:t>
            </a:r>
            <a:endParaRPr sz="2400" b="1">
              <a:solidFill>
                <a:srgbClr val="1C304A"/>
              </a:solidFill>
              <a:latin typeface="Source Sans Pro"/>
              <a:ea typeface="Source Sans Pro"/>
              <a:cs typeface="Source Sans Pro"/>
              <a:sym typeface="Source Sans Pro"/>
            </a:endParaRPr>
          </a:p>
        </p:txBody>
      </p:sp>
      <p:sp>
        <p:nvSpPr>
          <p:cNvPr id="797" name="Google Shape;797;p9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latin typeface="Public Sans"/>
                <a:ea typeface="Public Sans"/>
                <a:cs typeface="Public Sans"/>
                <a:sym typeface="Public Sans"/>
              </a:defRPr>
            </a:lvl1pPr>
            <a:lvl2pPr lvl="1" rtl="0">
              <a:buNone/>
              <a:defRPr sz="1300">
                <a:solidFill>
                  <a:srgbClr val="FFFFFF"/>
                </a:solidFill>
                <a:latin typeface="Public Sans"/>
                <a:ea typeface="Public Sans"/>
                <a:cs typeface="Public Sans"/>
                <a:sym typeface="Public Sans"/>
              </a:defRPr>
            </a:lvl2pPr>
            <a:lvl3pPr lvl="2" rtl="0">
              <a:buNone/>
              <a:defRPr sz="1300">
                <a:solidFill>
                  <a:srgbClr val="FFFFFF"/>
                </a:solidFill>
                <a:latin typeface="Public Sans"/>
                <a:ea typeface="Public Sans"/>
                <a:cs typeface="Public Sans"/>
                <a:sym typeface="Public Sans"/>
              </a:defRPr>
            </a:lvl3pPr>
            <a:lvl4pPr lvl="3" rtl="0">
              <a:buNone/>
              <a:defRPr sz="1300">
                <a:solidFill>
                  <a:srgbClr val="FFFFFF"/>
                </a:solidFill>
                <a:latin typeface="Public Sans"/>
                <a:ea typeface="Public Sans"/>
                <a:cs typeface="Public Sans"/>
                <a:sym typeface="Public Sans"/>
              </a:defRPr>
            </a:lvl4pPr>
            <a:lvl5pPr lvl="4" rtl="0">
              <a:buNone/>
              <a:defRPr sz="1300">
                <a:solidFill>
                  <a:srgbClr val="FFFFFF"/>
                </a:solidFill>
                <a:latin typeface="Public Sans"/>
                <a:ea typeface="Public Sans"/>
                <a:cs typeface="Public Sans"/>
                <a:sym typeface="Public Sans"/>
              </a:defRPr>
            </a:lvl5pPr>
            <a:lvl6pPr lvl="5" rtl="0">
              <a:buNone/>
              <a:defRPr sz="1300">
                <a:solidFill>
                  <a:srgbClr val="FFFFFF"/>
                </a:solidFill>
                <a:latin typeface="Public Sans"/>
                <a:ea typeface="Public Sans"/>
                <a:cs typeface="Public Sans"/>
                <a:sym typeface="Public Sans"/>
              </a:defRPr>
            </a:lvl6pPr>
            <a:lvl7pPr lvl="6" rtl="0">
              <a:buNone/>
              <a:defRPr sz="1300">
                <a:solidFill>
                  <a:srgbClr val="FFFFFF"/>
                </a:solidFill>
                <a:latin typeface="Public Sans"/>
                <a:ea typeface="Public Sans"/>
                <a:cs typeface="Public Sans"/>
                <a:sym typeface="Public Sans"/>
              </a:defRPr>
            </a:lvl7pPr>
            <a:lvl8pPr lvl="7" rtl="0">
              <a:buNone/>
              <a:defRPr sz="1300">
                <a:solidFill>
                  <a:srgbClr val="FFFFFF"/>
                </a:solidFill>
                <a:latin typeface="Public Sans"/>
                <a:ea typeface="Public Sans"/>
                <a:cs typeface="Public Sans"/>
                <a:sym typeface="Public Sans"/>
              </a:defRPr>
            </a:lvl8pPr>
            <a:lvl9pPr lvl="8" rtl="0">
              <a:buNone/>
              <a:defRPr sz="1300">
                <a:solidFill>
                  <a:srgbClr val="FFFFFF"/>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4 Points - Bright">
  <p:cSld name="CUSTOM_8_1">
    <p:bg>
      <p:bgPr>
        <a:noFill/>
        <a:effectLst/>
      </p:bgPr>
    </p:bg>
    <p:spTree>
      <p:nvGrpSpPr>
        <p:cNvPr id="1" name="Shape 798"/>
        <p:cNvGrpSpPr/>
        <p:nvPr/>
      </p:nvGrpSpPr>
      <p:grpSpPr>
        <a:xfrm>
          <a:off x="0" y="0"/>
          <a:ext cx="0" cy="0"/>
          <a:chOff x="0" y="0"/>
          <a:chExt cx="0" cy="0"/>
        </a:xfrm>
      </p:grpSpPr>
      <p:sp>
        <p:nvSpPr>
          <p:cNvPr id="799" name="Google Shape;799;p94"/>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800"/>
              <a:buNone/>
              <a:defRPr>
                <a:solidFill>
                  <a:srgbClr val="112E5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00" name="Google Shape;800;p94"/>
          <p:cNvSpPr txBox="1">
            <a:spLocks noGrp="1"/>
          </p:cNvSpPr>
          <p:nvPr>
            <p:ph type="body" idx="1"/>
          </p:nvPr>
        </p:nvSpPr>
        <p:spPr>
          <a:xfrm>
            <a:off x="464600" y="2065125"/>
            <a:ext cx="19041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01" name="Google Shape;801;p94"/>
          <p:cNvSpPr/>
          <p:nvPr/>
        </p:nvSpPr>
        <p:spPr>
          <a:xfrm>
            <a:off x="507381" y="159802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02" name="Google Shape;802;p94"/>
          <p:cNvSpPr txBox="1">
            <a:spLocks noGrp="1"/>
          </p:cNvSpPr>
          <p:nvPr>
            <p:ph type="body" idx="2"/>
          </p:nvPr>
        </p:nvSpPr>
        <p:spPr>
          <a:xfrm>
            <a:off x="2568332" y="2065125"/>
            <a:ext cx="19041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03" name="Google Shape;803;p94"/>
          <p:cNvSpPr txBox="1">
            <a:spLocks noGrp="1"/>
          </p:cNvSpPr>
          <p:nvPr>
            <p:ph type="body" idx="3"/>
          </p:nvPr>
        </p:nvSpPr>
        <p:spPr>
          <a:xfrm>
            <a:off x="4672053" y="2065125"/>
            <a:ext cx="19041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04" name="Google Shape;804;p94"/>
          <p:cNvSpPr txBox="1">
            <a:spLocks noGrp="1"/>
          </p:cNvSpPr>
          <p:nvPr>
            <p:ph type="body" idx="4"/>
          </p:nvPr>
        </p:nvSpPr>
        <p:spPr>
          <a:xfrm>
            <a:off x="6775775" y="2065125"/>
            <a:ext cx="1904100" cy="223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05" name="Google Shape;805;p94"/>
          <p:cNvSpPr/>
          <p:nvPr/>
        </p:nvSpPr>
        <p:spPr>
          <a:xfrm>
            <a:off x="2611106" y="159802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06" name="Google Shape;806;p94"/>
          <p:cNvSpPr/>
          <p:nvPr/>
        </p:nvSpPr>
        <p:spPr>
          <a:xfrm>
            <a:off x="4714831" y="159802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07" name="Google Shape;807;p94"/>
          <p:cNvSpPr/>
          <p:nvPr/>
        </p:nvSpPr>
        <p:spPr>
          <a:xfrm>
            <a:off x="6818556" y="159802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08" name="Google Shape;808;p94"/>
          <p:cNvSpPr txBox="1"/>
          <p:nvPr/>
        </p:nvSpPr>
        <p:spPr>
          <a:xfrm>
            <a:off x="503425" y="1647775"/>
            <a:ext cx="467100" cy="354600"/>
          </a:xfrm>
          <a:prstGeom prst="rect">
            <a:avLst/>
          </a:prstGeom>
          <a:noFill/>
          <a:ln>
            <a:noFill/>
          </a:ln>
        </p:spPr>
        <p:txBody>
          <a:bodyPr spcFirstLastPara="1" wrap="square" lIns="91425" tIns="82275" rIns="9142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1</a:t>
            </a:r>
            <a:endParaRPr sz="2400" b="1">
              <a:solidFill>
                <a:srgbClr val="FFFFFF"/>
              </a:solidFill>
              <a:latin typeface="Source Sans Pro"/>
              <a:ea typeface="Source Sans Pro"/>
              <a:cs typeface="Source Sans Pro"/>
              <a:sym typeface="Source Sans Pro"/>
            </a:endParaRPr>
          </a:p>
        </p:txBody>
      </p:sp>
      <p:sp>
        <p:nvSpPr>
          <p:cNvPr id="809" name="Google Shape;809;p94"/>
          <p:cNvSpPr txBox="1"/>
          <p:nvPr/>
        </p:nvSpPr>
        <p:spPr>
          <a:xfrm>
            <a:off x="2607150" y="1647775"/>
            <a:ext cx="467100" cy="354600"/>
          </a:xfrm>
          <a:prstGeom prst="rect">
            <a:avLst/>
          </a:prstGeom>
          <a:noFill/>
          <a:ln>
            <a:noFill/>
          </a:ln>
        </p:spPr>
        <p:txBody>
          <a:bodyPr spcFirstLastPara="1" wrap="square" lIns="91425" tIns="82275" rIns="8227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2</a:t>
            </a:r>
            <a:endParaRPr sz="2400" b="1">
              <a:solidFill>
                <a:srgbClr val="FFFFFF"/>
              </a:solidFill>
              <a:latin typeface="Source Sans Pro"/>
              <a:ea typeface="Source Sans Pro"/>
              <a:cs typeface="Source Sans Pro"/>
              <a:sym typeface="Source Sans Pro"/>
            </a:endParaRPr>
          </a:p>
        </p:txBody>
      </p:sp>
      <p:sp>
        <p:nvSpPr>
          <p:cNvPr id="810" name="Google Shape;810;p94"/>
          <p:cNvSpPr txBox="1"/>
          <p:nvPr/>
        </p:nvSpPr>
        <p:spPr>
          <a:xfrm>
            <a:off x="4710875"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3</a:t>
            </a:r>
            <a:endParaRPr sz="2400" b="1">
              <a:solidFill>
                <a:srgbClr val="FFFFFF"/>
              </a:solidFill>
              <a:latin typeface="Source Sans Pro"/>
              <a:ea typeface="Source Sans Pro"/>
              <a:cs typeface="Source Sans Pro"/>
              <a:sym typeface="Source Sans Pro"/>
            </a:endParaRPr>
          </a:p>
        </p:txBody>
      </p:sp>
      <p:sp>
        <p:nvSpPr>
          <p:cNvPr id="811" name="Google Shape;811;p94"/>
          <p:cNvSpPr txBox="1"/>
          <p:nvPr/>
        </p:nvSpPr>
        <p:spPr>
          <a:xfrm>
            <a:off x="6814600"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4</a:t>
            </a:r>
            <a:endParaRPr sz="2400" b="1">
              <a:solidFill>
                <a:srgbClr val="FFFFFF"/>
              </a:solidFill>
              <a:latin typeface="Source Sans Pro"/>
              <a:ea typeface="Source Sans Pro"/>
              <a:cs typeface="Source Sans Pro"/>
              <a:sym typeface="Source Sans Pro"/>
            </a:endParaRPr>
          </a:p>
        </p:txBody>
      </p:sp>
      <p:sp>
        <p:nvSpPr>
          <p:cNvPr id="812" name="Google Shape;812;p9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RIGHT TOP">
  <p:cSld name="MAIN_POINT_1">
    <p:spTree>
      <p:nvGrpSpPr>
        <p:cNvPr id="1" name="Shape 74"/>
        <p:cNvGrpSpPr/>
        <p:nvPr/>
      </p:nvGrpSpPr>
      <p:grpSpPr>
        <a:xfrm>
          <a:off x="0" y="0"/>
          <a:ext cx="0" cy="0"/>
          <a:chOff x="0" y="0"/>
          <a:chExt cx="0" cy="0"/>
        </a:xfrm>
      </p:grpSpPr>
      <p:sp>
        <p:nvSpPr>
          <p:cNvPr id="75" name="Google Shape;75;p10"/>
          <p:cNvSpPr txBox="1">
            <a:spLocks noGrp="1"/>
          </p:cNvSpPr>
          <p:nvPr>
            <p:ph type="title"/>
          </p:nvPr>
        </p:nvSpPr>
        <p:spPr>
          <a:xfrm>
            <a:off x="2363825" y="450150"/>
            <a:ext cx="6216000" cy="4090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Font typeface="Arial"/>
              <a:buNone/>
              <a:defRPr sz="6000">
                <a:latin typeface="Arial"/>
                <a:ea typeface="Arial"/>
                <a:cs typeface="Arial"/>
                <a:sym typeface="Arial"/>
              </a:defRPr>
            </a:lvl1pPr>
            <a:lvl2pPr lvl="1" algn="r" rtl="0">
              <a:spcBef>
                <a:spcPts val="0"/>
              </a:spcBef>
              <a:spcAft>
                <a:spcPts val="0"/>
              </a:spcAft>
              <a:buSzPts val="6000"/>
              <a:buFont typeface="Arial"/>
              <a:buNone/>
              <a:defRPr sz="6000">
                <a:latin typeface="Arial"/>
                <a:ea typeface="Arial"/>
                <a:cs typeface="Arial"/>
                <a:sym typeface="Arial"/>
              </a:defRPr>
            </a:lvl2pPr>
            <a:lvl3pPr lvl="2" algn="r" rtl="0">
              <a:spcBef>
                <a:spcPts val="0"/>
              </a:spcBef>
              <a:spcAft>
                <a:spcPts val="0"/>
              </a:spcAft>
              <a:buSzPts val="6000"/>
              <a:buFont typeface="Arial"/>
              <a:buNone/>
              <a:defRPr sz="6000">
                <a:latin typeface="Arial"/>
                <a:ea typeface="Arial"/>
                <a:cs typeface="Arial"/>
                <a:sym typeface="Arial"/>
              </a:defRPr>
            </a:lvl3pPr>
            <a:lvl4pPr lvl="3" algn="r" rtl="0">
              <a:spcBef>
                <a:spcPts val="0"/>
              </a:spcBef>
              <a:spcAft>
                <a:spcPts val="0"/>
              </a:spcAft>
              <a:buSzPts val="6000"/>
              <a:buFont typeface="Arial"/>
              <a:buNone/>
              <a:defRPr sz="6000">
                <a:latin typeface="Arial"/>
                <a:ea typeface="Arial"/>
                <a:cs typeface="Arial"/>
                <a:sym typeface="Arial"/>
              </a:defRPr>
            </a:lvl4pPr>
            <a:lvl5pPr lvl="4" algn="r" rtl="0">
              <a:spcBef>
                <a:spcPts val="0"/>
              </a:spcBef>
              <a:spcAft>
                <a:spcPts val="0"/>
              </a:spcAft>
              <a:buSzPts val="6000"/>
              <a:buFont typeface="Arial"/>
              <a:buNone/>
              <a:defRPr sz="6000">
                <a:latin typeface="Arial"/>
                <a:ea typeface="Arial"/>
                <a:cs typeface="Arial"/>
                <a:sym typeface="Arial"/>
              </a:defRPr>
            </a:lvl5pPr>
            <a:lvl6pPr lvl="5" algn="r" rtl="0">
              <a:spcBef>
                <a:spcPts val="0"/>
              </a:spcBef>
              <a:spcAft>
                <a:spcPts val="0"/>
              </a:spcAft>
              <a:buSzPts val="6000"/>
              <a:buFont typeface="Arial"/>
              <a:buNone/>
              <a:defRPr sz="6000">
                <a:latin typeface="Arial"/>
                <a:ea typeface="Arial"/>
                <a:cs typeface="Arial"/>
                <a:sym typeface="Arial"/>
              </a:defRPr>
            </a:lvl6pPr>
            <a:lvl7pPr lvl="6" algn="r" rtl="0">
              <a:spcBef>
                <a:spcPts val="0"/>
              </a:spcBef>
              <a:spcAft>
                <a:spcPts val="0"/>
              </a:spcAft>
              <a:buSzPts val="6000"/>
              <a:buFont typeface="Arial"/>
              <a:buNone/>
              <a:defRPr sz="6000">
                <a:latin typeface="Arial"/>
                <a:ea typeface="Arial"/>
                <a:cs typeface="Arial"/>
                <a:sym typeface="Arial"/>
              </a:defRPr>
            </a:lvl7pPr>
            <a:lvl8pPr lvl="7" algn="r" rtl="0">
              <a:spcBef>
                <a:spcPts val="0"/>
              </a:spcBef>
              <a:spcAft>
                <a:spcPts val="0"/>
              </a:spcAft>
              <a:buSzPts val="6000"/>
              <a:buFont typeface="Arial"/>
              <a:buNone/>
              <a:defRPr sz="6000">
                <a:latin typeface="Arial"/>
                <a:ea typeface="Arial"/>
                <a:cs typeface="Arial"/>
                <a:sym typeface="Arial"/>
              </a:defRPr>
            </a:lvl8pPr>
            <a:lvl9pPr lvl="8" algn="r"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76" name="Google Shape;76;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4 Points - 2 Columns - Dark">
  <p:cSld name="CUSTOM_8_1_1">
    <p:bg>
      <p:bgPr>
        <a:solidFill>
          <a:srgbClr val="112E51"/>
        </a:solidFill>
        <a:effectLst/>
      </p:bgPr>
    </p:bg>
    <p:spTree>
      <p:nvGrpSpPr>
        <p:cNvPr id="1" name="Shape 813"/>
        <p:cNvGrpSpPr/>
        <p:nvPr/>
      </p:nvGrpSpPr>
      <p:grpSpPr>
        <a:xfrm>
          <a:off x="0" y="0"/>
          <a:ext cx="0" cy="0"/>
          <a:chOff x="0" y="0"/>
          <a:chExt cx="0" cy="0"/>
        </a:xfrm>
      </p:grpSpPr>
      <p:sp>
        <p:nvSpPr>
          <p:cNvPr id="814" name="Google Shape;814;p95"/>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BFE7"/>
              </a:buClr>
              <a:buSzPts val="2800"/>
              <a:buNone/>
              <a:defRPr>
                <a:solidFill>
                  <a:srgbClr val="00BFE7"/>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15" name="Google Shape;815;p95"/>
          <p:cNvSpPr/>
          <p:nvPr/>
        </p:nvSpPr>
        <p:spPr>
          <a:xfrm>
            <a:off x="507381" y="159802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16" name="Google Shape;816;p95"/>
          <p:cNvSpPr txBox="1">
            <a:spLocks noGrp="1"/>
          </p:cNvSpPr>
          <p:nvPr>
            <p:ph type="body" idx="1"/>
          </p:nvPr>
        </p:nvSpPr>
        <p:spPr>
          <a:xfrm>
            <a:off x="970525" y="1647775"/>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817" name="Google Shape;817;p95"/>
          <p:cNvSpPr/>
          <p:nvPr/>
        </p:nvSpPr>
        <p:spPr>
          <a:xfrm>
            <a:off x="4606456" y="159802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18" name="Google Shape;818;p95"/>
          <p:cNvSpPr txBox="1">
            <a:spLocks noGrp="1"/>
          </p:cNvSpPr>
          <p:nvPr>
            <p:ph type="body" idx="2"/>
          </p:nvPr>
        </p:nvSpPr>
        <p:spPr>
          <a:xfrm>
            <a:off x="5069600" y="1647775"/>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819" name="Google Shape;819;p95"/>
          <p:cNvSpPr/>
          <p:nvPr/>
        </p:nvSpPr>
        <p:spPr>
          <a:xfrm>
            <a:off x="507381" y="278777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20" name="Google Shape;820;p95"/>
          <p:cNvSpPr txBox="1">
            <a:spLocks noGrp="1"/>
          </p:cNvSpPr>
          <p:nvPr>
            <p:ph type="body" idx="3"/>
          </p:nvPr>
        </p:nvSpPr>
        <p:spPr>
          <a:xfrm>
            <a:off x="970525" y="2837525"/>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821" name="Google Shape;821;p95"/>
          <p:cNvSpPr/>
          <p:nvPr/>
        </p:nvSpPr>
        <p:spPr>
          <a:xfrm>
            <a:off x="4606456" y="2787774"/>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22" name="Google Shape;822;p95"/>
          <p:cNvSpPr txBox="1">
            <a:spLocks noGrp="1"/>
          </p:cNvSpPr>
          <p:nvPr>
            <p:ph type="body" idx="4"/>
          </p:nvPr>
        </p:nvSpPr>
        <p:spPr>
          <a:xfrm>
            <a:off x="5069600" y="2837525"/>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823" name="Google Shape;823;p95"/>
          <p:cNvSpPr txBox="1"/>
          <p:nvPr/>
        </p:nvSpPr>
        <p:spPr>
          <a:xfrm>
            <a:off x="503425"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1</a:t>
            </a:r>
            <a:endParaRPr sz="2400" b="1">
              <a:solidFill>
                <a:srgbClr val="1C304A"/>
              </a:solidFill>
              <a:latin typeface="Source Sans Pro"/>
              <a:ea typeface="Source Sans Pro"/>
              <a:cs typeface="Source Sans Pro"/>
              <a:sym typeface="Source Sans Pro"/>
            </a:endParaRPr>
          </a:p>
        </p:txBody>
      </p:sp>
      <p:sp>
        <p:nvSpPr>
          <p:cNvPr id="824" name="Google Shape;824;p95"/>
          <p:cNvSpPr txBox="1"/>
          <p:nvPr/>
        </p:nvSpPr>
        <p:spPr>
          <a:xfrm>
            <a:off x="4602500"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3</a:t>
            </a:r>
            <a:endParaRPr sz="2400" b="1">
              <a:solidFill>
                <a:srgbClr val="1C304A"/>
              </a:solidFill>
              <a:latin typeface="Source Sans Pro"/>
              <a:ea typeface="Source Sans Pro"/>
              <a:cs typeface="Source Sans Pro"/>
              <a:sym typeface="Source Sans Pro"/>
            </a:endParaRPr>
          </a:p>
        </p:txBody>
      </p:sp>
      <p:sp>
        <p:nvSpPr>
          <p:cNvPr id="825" name="Google Shape;825;p95"/>
          <p:cNvSpPr txBox="1"/>
          <p:nvPr/>
        </p:nvSpPr>
        <p:spPr>
          <a:xfrm>
            <a:off x="503425" y="283752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2</a:t>
            </a:r>
            <a:endParaRPr sz="2400" b="1">
              <a:solidFill>
                <a:srgbClr val="1C304A"/>
              </a:solidFill>
              <a:latin typeface="Source Sans Pro"/>
              <a:ea typeface="Source Sans Pro"/>
              <a:cs typeface="Source Sans Pro"/>
              <a:sym typeface="Source Sans Pro"/>
            </a:endParaRPr>
          </a:p>
        </p:txBody>
      </p:sp>
      <p:sp>
        <p:nvSpPr>
          <p:cNvPr id="826" name="Google Shape;826;p95"/>
          <p:cNvSpPr txBox="1"/>
          <p:nvPr/>
        </p:nvSpPr>
        <p:spPr>
          <a:xfrm>
            <a:off x="4602500" y="283752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4</a:t>
            </a:r>
            <a:endParaRPr sz="2400" b="1">
              <a:solidFill>
                <a:srgbClr val="1C304A"/>
              </a:solidFill>
              <a:latin typeface="Source Sans Pro"/>
              <a:ea typeface="Source Sans Pro"/>
              <a:cs typeface="Source Sans Pro"/>
              <a:sym typeface="Source Sans Pro"/>
            </a:endParaRPr>
          </a:p>
        </p:txBody>
      </p:sp>
      <p:sp>
        <p:nvSpPr>
          <p:cNvPr id="827" name="Google Shape;827;p9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latin typeface="Public Sans"/>
                <a:ea typeface="Public Sans"/>
                <a:cs typeface="Public Sans"/>
                <a:sym typeface="Public Sans"/>
              </a:defRPr>
            </a:lvl1pPr>
            <a:lvl2pPr lvl="1" rtl="0">
              <a:buNone/>
              <a:defRPr sz="1300">
                <a:solidFill>
                  <a:srgbClr val="FFFFFF"/>
                </a:solidFill>
                <a:latin typeface="Public Sans"/>
                <a:ea typeface="Public Sans"/>
                <a:cs typeface="Public Sans"/>
                <a:sym typeface="Public Sans"/>
              </a:defRPr>
            </a:lvl2pPr>
            <a:lvl3pPr lvl="2" rtl="0">
              <a:buNone/>
              <a:defRPr sz="1300">
                <a:solidFill>
                  <a:srgbClr val="FFFFFF"/>
                </a:solidFill>
                <a:latin typeface="Public Sans"/>
                <a:ea typeface="Public Sans"/>
                <a:cs typeface="Public Sans"/>
                <a:sym typeface="Public Sans"/>
              </a:defRPr>
            </a:lvl3pPr>
            <a:lvl4pPr lvl="3" rtl="0">
              <a:buNone/>
              <a:defRPr sz="1300">
                <a:solidFill>
                  <a:srgbClr val="FFFFFF"/>
                </a:solidFill>
                <a:latin typeface="Public Sans"/>
                <a:ea typeface="Public Sans"/>
                <a:cs typeface="Public Sans"/>
                <a:sym typeface="Public Sans"/>
              </a:defRPr>
            </a:lvl4pPr>
            <a:lvl5pPr lvl="4" rtl="0">
              <a:buNone/>
              <a:defRPr sz="1300">
                <a:solidFill>
                  <a:srgbClr val="FFFFFF"/>
                </a:solidFill>
                <a:latin typeface="Public Sans"/>
                <a:ea typeface="Public Sans"/>
                <a:cs typeface="Public Sans"/>
                <a:sym typeface="Public Sans"/>
              </a:defRPr>
            </a:lvl5pPr>
            <a:lvl6pPr lvl="5" rtl="0">
              <a:buNone/>
              <a:defRPr sz="1300">
                <a:solidFill>
                  <a:srgbClr val="FFFFFF"/>
                </a:solidFill>
                <a:latin typeface="Public Sans"/>
                <a:ea typeface="Public Sans"/>
                <a:cs typeface="Public Sans"/>
                <a:sym typeface="Public Sans"/>
              </a:defRPr>
            </a:lvl6pPr>
            <a:lvl7pPr lvl="6" rtl="0">
              <a:buNone/>
              <a:defRPr sz="1300">
                <a:solidFill>
                  <a:srgbClr val="FFFFFF"/>
                </a:solidFill>
                <a:latin typeface="Public Sans"/>
                <a:ea typeface="Public Sans"/>
                <a:cs typeface="Public Sans"/>
                <a:sym typeface="Public Sans"/>
              </a:defRPr>
            </a:lvl7pPr>
            <a:lvl8pPr lvl="7" rtl="0">
              <a:buNone/>
              <a:defRPr sz="1300">
                <a:solidFill>
                  <a:srgbClr val="FFFFFF"/>
                </a:solidFill>
                <a:latin typeface="Public Sans"/>
                <a:ea typeface="Public Sans"/>
                <a:cs typeface="Public Sans"/>
                <a:sym typeface="Public Sans"/>
              </a:defRPr>
            </a:lvl8pPr>
            <a:lvl9pPr lvl="8" rtl="0">
              <a:buNone/>
              <a:defRPr sz="1300">
                <a:solidFill>
                  <a:srgbClr val="FFFFFF"/>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4 Points - 2 Columns - Bright">
  <p:cSld name="CUSTOM_8_1_1_1">
    <p:bg>
      <p:bgPr>
        <a:noFill/>
        <a:effectLst/>
      </p:bgPr>
    </p:bg>
    <p:spTree>
      <p:nvGrpSpPr>
        <p:cNvPr id="1" name="Shape 828"/>
        <p:cNvGrpSpPr/>
        <p:nvPr/>
      </p:nvGrpSpPr>
      <p:grpSpPr>
        <a:xfrm>
          <a:off x="0" y="0"/>
          <a:ext cx="0" cy="0"/>
          <a:chOff x="0" y="0"/>
          <a:chExt cx="0" cy="0"/>
        </a:xfrm>
      </p:grpSpPr>
      <p:sp>
        <p:nvSpPr>
          <p:cNvPr id="829" name="Google Shape;829;p96"/>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800"/>
              <a:buNone/>
              <a:defRPr>
                <a:solidFill>
                  <a:srgbClr val="112E5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30" name="Google Shape;830;p96"/>
          <p:cNvSpPr/>
          <p:nvPr/>
        </p:nvSpPr>
        <p:spPr>
          <a:xfrm>
            <a:off x="507381" y="159802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31" name="Google Shape;831;p96"/>
          <p:cNvSpPr txBox="1">
            <a:spLocks noGrp="1"/>
          </p:cNvSpPr>
          <p:nvPr>
            <p:ph type="body" idx="1"/>
          </p:nvPr>
        </p:nvSpPr>
        <p:spPr>
          <a:xfrm>
            <a:off x="970525" y="1647775"/>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a:solidFill>
                  <a:srgbClr val="5B616A"/>
                </a:solidFill>
              </a:defRPr>
            </a:lvl1pPr>
            <a:lvl2pPr marL="914400" lvl="1" indent="-304800" rtl="0">
              <a:spcBef>
                <a:spcPts val="1600"/>
              </a:spcBef>
              <a:spcAft>
                <a:spcPts val="0"/>
              </a:spcAft>
              <a:buClr>
                <a:srgbClr val="5B616A"/>
              </a:buClr>
              <a:buSzPts val="1200"/>
              <a:buChar char="○"/>
              <a:defRPr sz="1200">
                <a:solidFill>
                  <a:srgbClr val="5B616A"/>
                </a:solidFill>
              </a:defRPr>
            </a:lvl2pPr>
            <a:lvl3pPr marL="1371600" lvl="2" indent="-304800" rtl="0">
              <a:spcBef>
                <a:spcPts val="1600"/>
              </a:spcBef>
              <a:spcAft>
                <a:spcPts val="0"/>
              </a:spcAft>
              <a:buClr>
                <a:srgbClr val="5B616A"/>
              </a:buClr>
              <a:buSzPts val="1200"/>
              <a:buChar char="■"/>
              <a:defRPr sz="1200">
                <a:solidFill>
                  <a:srgbClr val="5B616A"/>
                </a:solidFill>
              </a:defRPr>
            </a:lvl3pPr>
            <a:lvl4pPr marL="1828800" lvl="3" indent="-304800" rtl="0">
              <a:spcBef>
                <a:spcPts val="1600"/>
              </a:spcBef>
              <a:spcAft>
                <a:spcPts val="0"/>
              </a:spcAft>
              <a:buClr>
                <a:srgbClr val="5B616A"/>
              </a:buClr>
              <a:buSzPts val="1200"/>
              <a:buChar char="●"/>
              <a:defRPr sz="1200">
                <a:solidFill>
                  <a:srgbClr val="5B616A"/>
                </a:solidFill>
              </a:defRPr>
            </a:lvl4pPr>
            <a:lvl5pPr marL="2286000" lvl="4" indent="-304800" rtl="0">
              <a:spcBef>
                <a:spcPts val="1600"/>
              </a:spcBef>
              <a:spcAft>
                <a:spcPts val="0"/>
              </a:spcAft>
              <a:buClr>
                <a:srgbClr val="5B616A"/>
              </a:buClr>
              <a:buSzPts val="1200"/>
              <a:buChar char="○"/>
              <a:defRPr sz="1200">
                <a:solidFill>
                  <a:srgbClr val="5B616A"/>
                </a:solidFill>
              </a:defRPr>
            </a:lvl5pPr>
            <a:lvl6pPr marL="2743200" lvl="5" indent="-304800" rtl="0">
              <a:spcBef>
                <a:spcPts val="1600"/>
              </a:spcBef>
              <a:spcAft>
                <a:spcPts val="0"/>
              </a:spcAft>
              <a:buClr>
                <a:srgbClr val="5B616A"/>
              </a:buClr>
              <a:buSzPts val="1200"/>
              <a:buChar char="■"/>
              <a:defRPr sz="1200">
                <a:solidFill>
                  <a:srgbClr val="5B616A"/>
                </a:solidFill>
              </a:defRPr>
            </a:lvl6pPr>
            <a:lvl7pPr marL="3200400" lvl="6" indent="-304800" rtl="0">
              <a:spcBef>
                <a:spcPts val="1600"/>
              </a:spcBef>
              <a:spcAft>
                <a:spcPts val="0"/>
              </a:spcAft>
              <a:buClr>
                <a:srgbClr val="5B616A"/>
              </a:buClr>
              <a:buSzPts val="1200"/>
              <a:buChar char="●"/>
              <a:defRPr sz="1200">
                <a:solidFill>
                  <a:srgbClr val="5B616A"/>
                </a:solidFill>
              </a:defRPr>
            </a:lvl7pPr>
            <a:lvl8pPr marL="3657600" lvl="7" indent="-304800" rtl="0">
              <a:spcBef>
                <a:spcPts val="1600"/>
              </a:spcBef>
              <a:spcAft>
                <a:spcPts val="0"/>
              </a:spcAft>
              <a:buClr>
                <a:srgbClr val="5B616A"/>
              </a:buClr>
              <a:buSzPts val="1200"/>
              <a:buChar char="○"/>
              <a:defRPr sz="1200">
                <a:solidFill>
                  <a:srgbClr val="5B616A"/>
                </a:solidFill>
              </a:defRPr>
            </a:lvl8pPr>
            <a:lvl9pPr marL="4114800" lvl="8" indent="-304800" rtl="0">
              <a:spcBef>
                <a:spcPts val="1600"/>
              </a:spcBef>
              <a:spcAft>
                <a:spcPts val="1600"/>
              </a:spcAft>
              <a:buClr>
                <a:srgbClr val="5B616A"/>
              </a:buClr>
              <a:buSzPts val="1200"/>
              <a:buChar char="■"/>
              <a:defRPr sz="1200">
                <a:solidFill>
                  <a:srgbClr val="5B616A"/>
                </a:solidFill>
              </a:defRPr>
            </a:lvl9pPr>
          </a:lstStyle>
          <a:p>
            <a:endParaRPr/>
          </a:p>
        </p:txBody>
      </p:sp>
      <p:sp>
        <p:nvSpPr>
          <p:cNvPr id="832" name="Google Shape;832;p96"/>
          <p:cNvSpPr/>
          <p:nvPr/>
        </p:nvSpPr>
        <p:spPr>
          <a:xfrm>
            <a:off x="4606456" y="159802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33" name="Google Shape;833;p96"/>
          <p:cNvSpPr txBox="1">
            <a:spLocks noGrp="1"/>
          </p:cNvSpPr>
          <p:nvPr>
            <p:ph type="body" idx="2"/>
          </p:nvPr>
        </p:nvSpPr>
        <p:spPr>
          <a:xfrm>
            <a:off x="5069600" y="1647775"/>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a:solidFill>
                  <a:srgbClr val="5B616A"/>
                </a:solidFill>
              </a:defRPr>
            </a:lvl1pPr>
            <a:lvl2pPr marL="914400" lvl="1" indent="-304800" rtl="0">
              <a:spcBef>
                <a:spcPts val="1600"/>
              </a:spcBef>
              <a:spcAft>
                <a:spcPts val="0"/>
              </a:spcAft>
              <a:buClr>
                <a:srgbClr val="5B616A"/>
              </a:buClr>
              <a:buSzPts val="1200"/>
              <a:buChar char="○"/>
              <a:defRPr sz="1200">
                <a:solidFill>
                  <a:srgbClr val="5B616A"/>
                </a:solidFill>
              </a:defRPr>
            </a:lvl2pPr>
            <a:lvl3pPr marL="1371600" lvl="2" indent="-304800" rtl="0">
              <a:spcBef>
                <a:spcPts val="1600"/>
              </a:spcBef>
              <a:spcAft>
                <a:spcPts val="0"/>
              </a:spcAft>
              <a:buClr>
                <a:srgbClr val="5B616A"/>
              </a:buClr>
              <a:buSzPts val="1200"/>
              <a:buChar char="■"/>
              <a:defRPr sz="1200">
                <a:solidFill>
                  <a:srgbClr val="5B616A"/>
                </a:solidFill>
              </a:defRPr>
            </a:lvl3pPr>
            <a:lvl4pPr marL="1828800" lvl="3" indent="-304800" rtl="0">
              <a:spcBef>
                <a:spcPts val="1600"/>
              </a:spcBef>
              <a:spcAft>
                <a:spcPts val="0"/>
              </a:spcAft>
              <a:buClr>
                <a:srgbClr val="5B616A"/>
              </a:buClr>
              <a:buSzPts val="1200"/>
              <a:buChar char="●"/>
              <a:defRPr sz="1200">
                <a:solidFill>
                  <a:srgbClr val="5B616A"/>
                </a:solidFill>
              </a:defRPr>
            </a:lvl4pPr>
            <a:lvl5pPr marL="2286000" lvl="4" indent="-304800" rtl="0">
              <a:spcBef>
                <a:spcPts val="1600"/>
              </a:spcBef>
              <a:spcAft>
                <a:spcPts val="0"/>
              </a:spcAft>
              <a:buClr>
                <a:srgbClr val="5B616A"/>
              </a:buClr>
              <a:buSzPts val="1200"/>
              <a:buChar char="○"/>
              <a:defRPr sz="1200">
                <a:solidFill>
                  <a:srgbClr val="5B616A"/>
                </a:solidFill>
              </a:defRPr>
            </a:lvl5pPr>
            <a:lvl6pPr marL="2743200" lvl="5" indent="-304800" rtl="0">
              <a:spcBef>
                <a:spcPts val="1600"/>
              </a:spcBef>
              <a:spcAft>
                <a:spcPts val="0"/>
              </a:spcAft>
              <a:buClr>
                <a:srgbClr val="5B616A"/>
              </a:buClr>
              <a:buSzPts val="1200"/>
              <a:buChar char="■"/>
              <a:defRPr sz="1200">
                <a:solidFill>
                  <a:srgbClr val="5B616A"/>
                </a:solidFill>
              </a:defRPr>
            </a:lvl6pPr>
            <a:lvl7pPr marL="3200400" lvl="6" indent="-304800" rtl="0">
              <a:spcBef>
                <a:spcPts val="1600"/>
              </a:spcBef>
              <a:spcAft>
                <a:spcPts val="0"/>
              </a:spcAft>
              <a:buClr>
                <a:srgbClr val="5B616A"/>
              </a:buClr>
              <a:buSzPts val="1200"/>
              <a:buChar char="●"/>
              <a:defRPr sz="1200">
                <a:solidFill>
                  <a:srgbClr val="5B616A"/>
                </a:solidFill>
              </a:defRPr>
            </a:lvl7pPr>
            <a:lvl8pPr marL="3657600" lvl="7" indent="-304800" rtl="0">
              <a:spcBef>
                <a:spcPts val="1600"/>
              </a:spcBef>
              <a:spcAft>
                <a:spcPts val="0"/>
              </a:spcAft>
              <a:buClr>
                <a:srgbClr val="5B616A"/>
              </a:buClr>
              <a:buSzPts val="1200"/>
              <a:buChar char="○"/>
              <a:defRPr sz="1200">
                <a:solidFill>
                  <a:srgbClr val="5B616A"/>
                </a:solidFill>
              </a:defRPr>
            </a:lvl8pPr>
            <a:lvl9pPr marL="4114800" lvl="8" indent="-304800" rtl="0">
              <a:spcBef>
                <a:spcPts val="1600"/>
              </a:spcBef>
              <a:spcAft>
                <a:spcPts val="1600"/>
              </a:spcAft>
              <a:buClr>
                <a:srgbClr val="5B616A"/>
              </a:buClr>
              <a:buSzPts val="1200"/>
              <a:buChar char="■"/>
              <a:defRPr sz="1200">
                <a:solidFill>
                  <a:srgbClr val="5B616A"/>
                </a:solidFill>
              </a:defRPr>
            </a:lvl9pPr>
          </a:lstStyle>
          <a:p>
            <a:endParaRPr/>
          </a:p>
        </p:txBody>
      </p:sp>
      <p:sp>
        <p:nvSpPr>
          <p:cNvPr id="834" name="Google Shape;834;p96"/>
          <p:cNvSpPr/>
          <p:nvPr/>
        </p:nvSpPr>
        <p:spPr>
          <a:xfrm>
            <a:off x="507381" y="278777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35" name="Google Shape;835;p96"/>
          <p:cNvSpPr txBox="1">
            <a:spLocks noGrp="1"/>
          </p:cNvSpPr>
          <p:nvPr>
            <p:ph type="body" idx="3"/>
          </p:nvPr>
        </p:nvSpPr>
        <p:spPr>
          <a:xfrm>
            <a:off x="970525" y="2837525"/>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a:solidFill>
                  <a:srgbClr val="5B616A"/>
                </a:solidFill>
              </a:defRPr>
            </a:lvl1pPr>
            <a:lvl2pPr marL="914400" lvl="1" indent="-304800" rtl="0">
              <a:spcBef>
                <a:spcPts val="1600"/>
              </a:spcBef>
              <a:spcAft>
                <a:spcPts val="0"/>
              </a:spcAft>
              <a:buClr>
                <a:srgbClr val="5B616A"/>
              </a:buClr>
              <a:buSzPts val="1200"/>
              <a:buChar char="○"/>
              <a:defRPr sz="1200">
                <a:solidFill>
                  <a:srgbClr val="5B616A"/>
                </a:solidFill>
              </a:defRPr>
            </a:lvl2pPr>
            <a:lvl3pPr marL="1371600" lvl="2" indent="-304800" rtl="0">
              <a:spcBef>
                <a:spcPts val="1600"/>
              </a:spcBef>
              <a:spcAft>
                <a:spcPts val="0"/>
              </a:spcAft>
              <a:buClr>
                <a:srgbClr val="5B616A"/>
              </a:buClr>
              <a:buSzPts val="1200"/>
              <a:buChar char="■"/>
              <a:defRPr sz="1200">
                <a:solidFill>
                  <a:srgbClr val="5B616A"/>
                </a:solidFill>
              </a:defRPr>
            </a:lvl3pPr>
            <a:lvl4pPr marL="1828800" lvl="3" indent="-304800" rtl="0">
              <a:spcBef>
                <a:spcPts val="1600"/>
              </a:spcBef>
              <a:spcAft>
                <a:spcPts val="0"/>
              </a:spcAft>
              <a:buClr>
                <a:srgbClr val="5B616A"/>
              </a:buClr>
              <a:buSzPts val="1200"/>
              <a:buChar char="●"/>
              <a:defRPr sz="1200">
                <a:solidFill>
                  <a:srgbClr val="5B616A"/>
                </a:solidFill>
              </a:defRPr>
            </a:lvl4pPr>
            <a:lvl5pPr marL="2286000" lvl="4" indent="-304800" rtl="0">
              <a:spcBef>
                <a:spcPts val="1600"/>
              </a:spcBef>
              <a:spcAft>
                <a:spcPts val="0"/>
              </a:spcAft>
              <a:buClr>
                <a:srgbClr val="5B616A"/>
              </a:buClr>
              <a:buSzPts val="1200"/>
              <a:buChar char="○"/>
              <a:defRPr sz="1200">
                <a:solidFill>
                  <a:srgbClr val="5B616A"/>
                </a:solidFill>
              </a:defRPr>
            </a:lvl5pPr>
            <a:lvl6pPr marL="2743200" lvl="5" indent="-304800" rtl="0">
              <a:spcBef>
                <a:spcPts val="1600"/>
              </a:spcBef>
              <a:spcAft>
                <a:spcPts val="0"/>
              </a:spcAft>
              <a:buClr>
                <a:srgbClr val="5B616A"/>
              </a:buClr>
              <a:buSzPts val="1200"/>
              <a:buChar char="■"/>
              <a:defRPr sz="1200">
                <a:solidFill>
                  <a:srgbClr val="5B616A"/>
                </a:solidFill>
              </a:defRPr>
            </a:lvl6pPr>
            <a:lvl7pPr marL="3200400" lvl="6" indent="-304800" rtl="0">
              <a:spcBef>
                <a:spcPts val="1600"/>
              </a:spcBef>
              <a:spcAft>
                <a:spcPts val="0"/>
              </a:spcAft>
              <a:buClr>
                <a:srgbClr val="5B616A"/>
              </a:buClr>
              <a:buSzPts val="1200"/>
              <a:buChar char="●"/>
              <a:defRPr sz="1200">
                <a:solidFill>
                  <a:srgbClr val="5B616A"/>
                </a:solidFill>
              </a:defRPr>
            </a:lvl7pPr>
            <a:lvl8pPr marL="3657600" lvl="7" indent="-304800" rtl="0">
              <a:spcBef>
                <a:spcPts val="1600"/>
              </a:spcBef>
              <a:spcAft>
                <a:spcPts val="0"/>
              </a:spcAft>
              <a:buClr>
                <a:srgbClr val="5B616A"/>
              </a:buClr>
              <a:buSzPts val="1200"/>
              <a:buChar char="○"/>
              <a:defRPr sz="1200">
                <a:solidFill>
                  <a:srgbClr val="5B616A"/>
                </a:solidFill>
              </a:defRPr>
            </a:lvl8pPr>
            <a:lvl9pPr marL="4114800" lvl="8" indent="-304800" rtl="0">
              <a:spcBef>
                <a:spcPts val="1600"/>
              </a:spcBef>
              <a:spcAft>
                <a:spcPts val="1600"/>
              </a:spcAft>
              <a:buClr>
                <a:srgbClr val="5B616A"/>
              </a:buClr>
              <a:buSzPts val="1200"/>
              <a:buChar char="■"/>
              <a:defRPr sz="1200">
                <a:solidFill>
                  <a:srgbClr val="5B616A"/>
                </a:solidFill>
              </a:defRPr>
            </a:lvl9pPr>
          </a:lstStyle>
          <a:p>
            <a:endParaRPr/>
          </a:p>
        </p:txBody>
      </p:sp>
      <p:sp>
        <p:nvSpPr>
          <p:cNvPr id="836" name="Google Shape;836;p96"/>
          <p:cNvSpPr/>
          <p:nvPr/>
        </p:nvSpPr>
        <p:spPr>
          <a:xfrm>
            <a:off x="4606456" y="2787774"/>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37" name="Google Shape;837;p96"/>
          <p:cNvSpPr txBox="1">
            <a:spLocks noGrp="1"/>
          </p:cNvSpPr>
          <p:nvPr>
            <p:ph type="body" idx="4"/>
          </p:nvPr>
        </p:nvSpPr>
        <p:spPr>
          <a:xfrm>
            <a:off x="5069600" y="2837525"/>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B616A"/>
              </a:buClr>
              <a:buSzPts val="1400"/>
              <a:buChar char="●"/>
              <a:defRPr sz="1400">
                <a:solidFill>
                  <a:srgbClr val="5B616A"/>
                </a:solidFill>
              </a:defRPr>
            </a:lvl1pPr>
            <a:lvl2pPr marL="914400" lvl="1" indent="-304800" rtl="0">
              <a:spcBef>
                <a:spcPts val="1600"/>
              </a:spcBef>
              <a:spcAft>
                <a:spcPts val="0"/>
              </a:spcAft>
              <a:buClr>
                <a:srgbClr val="5B616A"/>
              </a:buClr>
              <a:buSzPts val="1200"/>
              <a:buChar char="○"/>
              <a:defRPr sz="1200">
                <a:solidFill>
                  <a:srgbClr val="5B616A"/>
                </a:solidFill>
              </a:defRPr>
            </a:lvl2pPr>
            <a:lvl3pPr marL="1371600" lvl="2" indent="-304800" rtl="0">
              <a:spcBef>
                <a:spcPts val="1600"/>
              </a:spcBef>
              <a:spcAft>
                <a:spcPts val="0"/>
              </a:spcAft>
              <a:buClr>
                <a:srgbClr val="5B616A"/>
              </a:buClr>
              <a:buSzPts val="1200"/>
              <a:buChar char="■"/>
              <a:defRPr sz="1200">
                <a:solidFill>
                  <a:srgbClr val="5B616A"/>
                </a:solidFill>
              </a:defRPr>
            </a:lvl3pPr>
            <a:lvl4pPr marL="1828800" lvl="3" indent="-304800" rtl="0">
              <a:spcBef>
                <a:spcPts val="1600"/>
              </a:spcBef>
              <a:spcAft>
                <a:spcPts val="0"/>
              </a:spcAft>
              <a:buClr>
                <a:srgbClr val="5B616A"/>
              </a:buClr>
              <a:buSzPts val="1200"/>
              <a:buChar char="●"/>
              <a:defRPr sz="1200">
                <a:solidFill>
                  <a:srgbClr val="5B616A"/>
                </a:solidFill>
              </a:defRPr>
            </a:lvl4pPr>
            <a:lvl5pPr marL="2286000" lvl="4" indent="-304800" rtl="0">
              <a:spcBef>
                <a:spcPts val="1600"/>
              </a:spcBef>
              <a:spcAft>
                <a:spcPts val="0"/>
              </a:spcAft>
              <a:buClr>
                <a:srgbClr val="5B616A"/>
              </a:buClr>
              <a:buSzPts val="1200"/>
              <a:buChar char="○"/>
              <a:defRPr sz="1200">
                <a:solidFill>
                  <a:srgbClr val="5B616A"/>
                </a:solidFill>
              </a:defRPr>
            </a:lvl5pPr>
            <a:lvl6pPr marL="2743200" lvl="5" indent="-304800" rtl="0">
              <a:spcBef>
                <a:spcPts val="1600"/>
              </a:spcBef>
              <a:spcAft>
                <a:spcPts val="0"/>
              </a:spcAft>
              <a:buClr>
                <a:srgbClr val="5B616A"/>
              </a:buClr>
              <a:buSzPts val="1200"/>
              <a:buChar char="■"/>
              <a:defRPr sz="1200">
                <a:solidFill>
                  <a:srgbClr val="5B616A"/>
                </a:solidFill>
              </a:defRPr>
            </a:lvl6pPr>
            <a:lvl7pPr marL="3200400" lvl="6" indent="-304800" rtl="0">
              <a:spcBef>
                <a:spcPts val="1600"/>
              </a:spcBef>
              <a:spcAft>
                <a:spcPts val="0"/>
              </a:spcAft>
              <a:buClr>
                <a:srgbClr val="5B616A"/>
              </a:buClr>
              <a:buSzPts val="1200"/>
              <a:buChar char="●"/>
              <a:defRPr sz="1200">
                <a:solidFill>
                  <a:srgbClr val="5B616A"/>
                </a:solidFill>
              </a:defRPr>
            </a:lvl7pPr>
            <a:lvl8pPr marL="3657600" lvl="7" indent="-304800" rtl="0">
              <a:spcBef>
                <a:spcPts val="1600"/>
              </a:spcBef>
              <a:spcAft>
                <a:spcPts val="0"/>
              </a:spcAft>
              <a:buClr>
                <a:srgbClr val="5B616A"/>
              </a:buClr>
              <a:buSzPts val="1200"/>
              <a:buChar char="○"/>
              <a:defRPr sz="1200">
                <a:solidFill>
                  <a:srgbClr val="5B616A"/>
                </a:solidFill>
              </a:defRPr>
            </a:lvl8pPr>
            <a:lvl9pPr marL="4114800" lvl="8" indent="-304800" rtl="0">
              <a:spcBef>
                <a:spcPts val="1600"/>
              </a:spcBef>
              <a:spcAft>
                <a:spcPts val="1600"/>
              </a:spcAft>
              <a:buClr>
                <a:srgbClr val="5B616A"/>
              </a:buClr>
              <a:buSzPts val="1200"/>
              <a:buChar char="■"/>
              <a:defRPr sz="1200">
                <a:solidFill>
                  <a:srgbClr val="5B616A"/>
                </a:solidFill>
              </a:defRPr>
            </a:lvl9pPr>
          </a:lstStyle>
          <a:p>
            <a:endParaRPr/>
          </a:p>
        </p:txBody>
      </p:sp>
      <p:sp>
        <p:nvSpPr>
          <p:cNvPr id="838" name="Google Shape;838;p96"/>
          <p:cNvSpPr txBox="1"/>
          <p:nvPr/>
        </p:nvSpPr>
        <p:spPr>
          <a:xfrm>
            <a:off x="503425" y="1647775"/>
            <a:ext cx="467100" cy="354600"/>
          </a:xfrm>
          <a:prstGeom prst="rect">
            <a:avLst/>
          </a:prstGeom>
          <a:noFill/>
          <a:ln>
            <a:noFill/>
          </a:ln>
        </p:spPr>
        <p:txBody>
          <a:bodyPr spcFirstLastPara="1" wrap="square" lIns="91425" tIns="82275" rIns="8227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1</a:t>
            </a:r>
            <a:endParaRPr sz="2400" b="1">
              <a:solidFill>
                <a:srgbClr val="FFFFFF"/>
              </a:solidFill>
              <a:latin typeface="Source Sans Pro"/>
              <a:ea typeface="Source Sans Pro"/>
              <a:cs typeface="Source Sans Pro"/>
              <a:sym typeface="Source Sans Pro"/>
            </a:endParaRPr>
          </a:p>
        </p:txBody>
      </p:sp>
      <p:sp>
        <p:nvSpPr>
          <p:cNvPr id="839" name="Google Shape;839;p96"/>
          <p:cNvSpPr txBox="1"/>
          <p:nvPr/>
        </p:nvSpPr>
        <p:spPr>
          <a:xfrm>
            <a:off x="4602500" y="164777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3</a:t>
            </a:r>
            <a:endParaRPr sz="2400" b="1">
              <a:solidFill>
                <a:srgbClr val="FFFFFF"/>
              </a:solidFill>
              <a:latin typeface="Source Sans Pro"/>
              <a:ea typeface="Source Sans Pro"/>
              <a:cs typeface="Source Sans Pro"/>
              <a:sym typeface="Source Sans Pro"/>
            </a:endParaRPr>
          </a:p>
        </p:txBody>
      </p:sp>
      <p:sp>
        <p:nvSpPr>
          <p:cNvPr id="840" name="Google Shape;840;p96"/>
          <p:cNvSpPr txBox="1"/>
          <p:nvPr/>
        </p:nvSpPr>
        <p:spPr>
          <a:xfrm>
            <a:off x="503425" y="2837525"/>
            <a:ext cx="467100" cy="354600"/>
          </a:xfrm>
          <a:prstGeom prst="rect">
            <a:avLst/>
          </a:prstGeom>
          <a:noFill/>
          <a:ln>
            <a:noFill/>
          </a:ln>
        </p:spPr>
        <p:txBody>
          <a:bodyPr spcFirstLastPara="1" wrap="square" lIns="91425" tIns="82275" rIns="8227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2</a:t>
            </a:r>
            <a:endParaRPr sz="2400" b="1">
              <a:solidFill>
                <a:srgbClr val="FFFFFF"/>
              </a:solidFill>
              <a:latin typeface="Source Sans Pro"/>
              <a:ea typeface="Source Sans Pro"/>
              <a:cs typeface="Source Sans Pro"/>
              <a:sym typeface="Source Sans Pro"/>
            </a:endParaRPr>
          </a:p>
        </p:txBody>
      </p:sp>
      <p:sp>
        <p:nvSpPr>
          <p:cNvPr id="841" name="Google Shape;841;p96"/>
          <p:cNvSpPr txBox="1"/>
          <p:nvPr/>
        </p:nvSpPr>
        <p:spPr>
          <a:xfrm>
            <a:off x="4602500" y="2837525"/>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4</a:t>
            </a:r>
            <a:endParaRPr sz="2400" b="1">
              <a:solidFill>
                <a:srgbClr val="FFFFFF"/>
              </a:solidFill>
              <a:latin typeface="Source Sans Pro"/>
              <a:ea typeface="Source Sans Pro"/>
              <a:cs typeface="Source Sans Pro"/>
              <a:sym typeface="Source Sans Pro"/>
            </a:endParaRPr>
          </a:p>
        </p:txBody>
      </p:sp>
      <p:sp>
        <p:nvSpPr>
          <p:cNvPr id="842" name="Google Shape;842;p9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5B616A"/>
                </a:solidFill>
                <a:latin typeface="Public Sans"/>
                <a:ea typeface="Public Sans"/>
                <a:cs typeface="Public Sans"/>
                <a:sym typeface="Public Sans"/>
              </a:defRPr>
            </a:lvl1pPr>
            <a:lvl2pPr lvl="1" rtl="0">
              <a:buNone/>
              <a:defRPr sz="1300">
                <a:solidFill>
                  <a:srgbClr val="5B616A"/>
                </a:solidFill>
                <a:latin typeface="Public Sans"/>
                <a:ea typeface="Public Sans"/>
                <a:cs typeface="Public Sans"/>
                <a:sym typeface="Public Sans"/>
              </a:defRPr>
            </a:lvl2pPr>
            <a:lvl3pPr lvl="2" rtl="0">
              <a:buNone/>
              <a:defRPr sz="1300">
                <a:solidFill>
                  <a:srgbClr val="5B616A"/>
                </a:solidFill>
                <a:latin typeface="Public Sans"/>
                <a:ea typeface="Public Sans"/>
                <a:cs typeface="Public Sans"/>
                <a:sym typeface="Public Sans"/>
              </a:defRPr>
            </a:lvl3pPr>
            <a:lvl4pPr lvl="3" rtl="0">
              <a:buNone/>
              <a:defRPr sz="1300">
                <a:solidFill>
                  <a:srgbClr val="5B616A"/>
                </a:solidFill>
                <a:latin typeface="Public Sans"/>
                <a:ea typeface="Public Sans"/>
                <a:cs typeface="Public Sans"/>
                <a:sym typeface="Public Sans"/>
              </a:defRPr>
            </a:lvl4pPr>
            <a:lvl5pPr lvl="4" rtl="0">
              <a:buNone/>
              <a:defRPr sz="1300">
                <a:solidFill>
                  <a:srgbClr val="5B616A"/>
                </a:solidFill>
                <a:latin typeface="Public Sans"/>
                <a:ea typeface="Public Sans"/>
                <a:cs typeface="Public Sans"/>
                <a:sym typeface="Public Sans"/>
              </a:defRPr>
            </a:lvl5pPr>
            <a:lvl6pPr lvl="5" rtl="0">
              <a:buNone/>
              <a:defRPr sz="1300">
                <a:solidFill>
                  <a:srgbClr val="5B616A"/>
                </a:solidFill>
                <a:latin typeface="Public Sans"/>
                <a:ea typeface="Public Sans"/>
                <a:cs typeface="Public Sans"/>
                <a:sym typeface="Public Sans"/>
              </a:defRPr>
            </a:lvl6pPr>
            <a:lvl7pPr lvl="6" rtl="0">
              <a:buNone/>
              <a:defRPr sz="1300">
                <a:solidFill>
                  <a:srgbClr val="5B616A"/>
                </a:solidFill>
                <a:latin typeface="Public Sans"/>
                <a:ea typeface="Public Sans"/>
                <a:cs typeface="Public Sans"/>
                <a:sym typeface="Public Sans"/>
              </a:defRPr>
            </a:lvl7pPr>
            <a:lvl8pPr lvl="7" rtl="0">
              <a:buNone/>
              <a:defRPr sz="1300">
                <a:solidFill>
                  <a:srgbClr val="5B616A"/>
                </a:solidFill>
                <a:latin typeface="Public Sans"/>
                <a:ea typeface="Public Sans"/>
                <a:cs typeface="Public Sans"/>
                <a:sym typeface="Public Sans"/>
              </a:defRPr>
            </a:lvl8pPr>
            <a:lvl9pPr lvl="8" rtl="0">
              <a:buNone/>
              <a:defRPr sz="1300">
                <a:solidFill>
                  <a:srgbClr val="5B616A"/>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5 Points - Dark">
  <p:cSld name="CUSTOM_9">
    <p:bg>
      <p:bgPr>
        <a:solidFill>
          <a:srgbClr val="112E51"/>
        </a:solidFill>
        <a:effectLst/>
      </p:bgPr>
    </p:bg>
    <p:spTree>
      <p:nvGrpSpPr>
        <p:cNvPr id="1" name="Shape 843"/>
        <p:cNvGrpSpPr/>
        <p:nvPr/>
      </p:nvGrpSpPr>
      <p:grpSpPr>
        <a:xfrm>
          <a:off x="0" y="0"/>
          <a:ext cx="0" cy="0"/>
          <a:chOff x="0" y="0"/>
          <a:chExt cx="0" cy="0"/>
        </a:xfrm>
      </p:grpSpPr>
      <p:sp>
        <p:nvSpPr>
          <p:cNvPr id="844" name="Google Shape;844;p97"/>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800"/>
              <a:buNone/>
              <a:defRPr>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845" name="Google Shape;845;p97"/>
          <p:cNvSpPr/>
          <p:nvPr/>
        </p:nvSpPr>
        <p:spPr>
          <a:xfrm>
            <a:off x="487769" y="1370385"/>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46" name="Google Shape;846;p97"/>
          <p:cNvSpPr txBox="1">
            <a:spLocks noGrp="1"/>
          </p:cNvSpPr>
          <p:nvPr>
            <p:ph type="body" idx="1"/>
          </p:nvPr>
        </p:nvSpPr>
        <p:spPr>
          <a:xfrm>
            <a:off x="950913" y="1420136"/>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847" name="Google Shape;847;p97"/>
          <p:cNvSpPr/>
          <p:nvPr/>
        </p:nvSpPr>
        <p:spPr>
          <a:xfrm>
            <a:off x="4586844" y="1370385"/>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48" name="Google Shape;848;p97"/>
          <p:cNvSpPr txBox="1">
            <a:spLocks noGrp="1"/>
          </p:cNvSpPr>
          <p:nvPr>
            <p:ph type="body" idx="2"/>
          </p:nvPr>
        </p:nvSpPr>
        <p:spPr>
          <a:xfrm>
            <a:off x="5049988" y="1420136"/>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849" name="Google Shape;849;p97"/>
          <p:cNvSpPr/>
          <p:nvPr/>
        </p:nvSpPr>
        <p:spPr>
          <a:xfrm>
            <a:off x="487769" y="2560135"/>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50" name="Google Shape;850;p97"/>
          <p:cNvSpPr txBox="1">
            <a:spLocks noGrp="1"/>
          </p:cNvSpPr>
          <p:nvPr>
            <p:ph type="body" idx="3"/>
          </p:nvPr>
        </p:nvSpPr>
        <p:spPr>
          <a:xfrm>
            <a:off x="950913" y="2609886"/>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851" name="Google Shape;851;p97"/>
          <p:cNvSpPr/>
          <p:nvPr/>
        </p:nvSpPr>
        <p:spPr>
          <a:xfrm>
            <a:off x="4586844" y="2560135"/>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52" name="Google Shape;852;p97"/>
          <p:cNvSpPr txBox="1">
            <a:spLocks noGrp="1"/>
          </p:cNvSpPr>
          <p:nvPr>
            <p:ph type="body" idx="4"/>
          </p:nvPr>
        </p:nvSpPr>
        <p:spPr>
          <a:xfrm>
            <a:off x="5049988" y="2609886"/>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853" name="Google Shape;853;p97"/>
          <p:cNvSpPr/>
          <p:nvPr/>
        </p:nvSpPr>
        <p:spPr>
          <a:xfrm>
            <a:off x="487769" y="3749885"/>
            <a:ext cx="467100" cy="467100"/>
          </a:xfrm>
          <a:prstGeom prst="ellipse">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54" name="Google Shape;854;p97"/>
          <p:cNvSpPr txBox="1">
            <a:spLocks noGrp="1"/>
          </p:cNvSpPr>
          <p:nvPr>
            <p:ph type="body" idx="5"/>
          </p:nvPr>
        </p:nvSpPr>
        <p:spPr>
          <a:xfrm>
            <a:off x="950913" y="3799636"/>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855" name="Google Shape;855;p97"/>
          <p:cNvSpPr txBox="1"/>
          <p:nvPr/>
        </p:nvSpPr>
        <p:spPr>
          <a:xfrm>
            <a:off x="483813" y="1420136"/>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1</a:t>
            </a:r>
            <a:endParaRPr sz="2400" b="1">
              <a:solidFill>
                <a:srgbClr val="1C304A"/>
              </a:solidFill>
              <a:latin typeface="Source Sans Pro"/>
              <a:ea typeface="Source Sans Pro"/>
              <a:cs typeface="Source Sans Pro"/>
              <a:sym typeface="Source Sans Pro"/>
            </a:endParaRPr>
          </a:p>
        </p:txBody>
      </p:sp>
      <p:sp>
        <p:nvSpPr>
          <p:cNvPr id="856" name="Google Shape;856;p97"/>
          <p:cNvSpPr txBox="1"/>
          <p:nvPr/>
        </p:nvSpPr>
        <p:spPr>
          <a:xfrm>
            <a:off x="4582888" y="1420136"/>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4</a:t>
            </a:r>
            <a:endParaRPr sz="2400" b="1">
              <a:solidFill>
                <a:srgbClr val="1C304A"/>
              </a:solidFill>
              <a:latin typeface="Source Sans Pro"/>
              <a:ea typeface="Source Sans Pro"/>
              <a:cs typeface="Source Sans Pro"/>
              <a:sym typeface="Source Sans Pro"/>
            </a:endParaRPr>
          </a:p>
        </p:txBody>
      </p:sp>
      <p:sp>
        <p:nvSpPr>
          <p:cNvPr id="857" name="Google Shape;857;p97"/>
          <p:cNvSpPr txBox="1"/>
          <p:nvPr/>
        </p:nvSpPr>
        <p:spPr>
          <a:xfrm>
            <a:off x="483813" y="2609886"/>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2</a:t>
            </a:r>
            <a:endParaRPr sz="2400" b="1">
              <a:solidFill>
                <a:srgbClr val="1C304A"/>
              </a:solidFill>
              <a:latin typeface="Source Sans Pro"/>
              <a:ea typeface="Source Sans Pro"/>
              <a:cs typeface="Source Sans Pro"/>
              <a:sym typeface="Source Sans Pro"/>
            </a:endParaRPr>
          </a:p>
        </p:txBody>
      </p:sp>
      <p:sp>
        <p:nvSpPr>
          <p:cNvPr id="858" name="Google Shape;858;p97"/>
          <p:cNvSpPr txBox="1"/>
          <p:nvPr/>
        </p:nvSpPr>
        <p:spPr>
          <a:xfrm>
            <a:off x="4582888" y="2609886"/>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5</a:t>
            </a:r>
            <a:endParaRPr sz="2400" b="1">
              <a:solidFill>
                <a:srgbClr val="1C304A"/>
              </a:solidFill>
              <a:latin typeface="Source Sans Pro"/>
              <a:ea typeface="Source Sans Pro"/>
              <a:cs typeface="Source Sans Pro"/>
              <a:sym typeface="Source Sans Pro"/>
            </a:endParaRPr>
          </a:p>
        </p:txBody>
      </p:sp>
      <p:sp>
        <p:nvSpPr>
          <p:cNvPr id="859" name="Google Shape;859;p97"/>
          <p:cNvSpPr txBox="1"/>
          <p:nvPr/>
        </p:nvSpPr>
        <p:spPr>
          <a:xfrm>
            <a:off x="483813" y="3799636"/>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1C304A"/>
                </a:solidFill>
                <a:latin typeface="Source Sans Pro"/>
                <a:ea typeface="Source Sans Pro"/>
                <a:cs typeface="Source Sans Pro"/>
                <a:sym typeface="Source Sans Pro"/>
              </a:rPr>
              <a:t>3</a:t>
            </a:r>
            <a:endParaRPr sz="2400" b="1">
              <a:solidFill>
                <a:srgbClr val="1C304A"/>
              </a:solidFill>
              <a:latin typeface="Source Sans Pro"/>
              <a:ea typeface="Source Sans Pro"/>
              <a:cs typeface="Source Sans Pro"/>
              <a:sym typeface="Source Sans Pro"/>
            </a:endParaRPr>
          </a:p>
        </p:txBody>
      </p:sp>
      <p:sp>
        <p:nvSpPr>
          <p:cNvPr id="860" name="Google Shape;860;p9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latin typeface="Public Sans"/>
                <a:ea typeface="Public Sans"/>
                <a:cs typeface="Public Sans"/>
                <a:sym typeface="Public Sans"/>
              </a:defRPr>
            </a:lvl1pPr>
            <a:lvl2pPr lvl="1" rtl="0">
              <a:buNone/>
              <a:defRPr sz="1300">
                <a:solidFill>
                  <a:srgbClr val="FFFFFF"/>
                </a:solidFill>
                <a:latin typeface="Public Sans"/>
                <a:ea typeface="Public Sans"/>
                <a:cs typeface="Public Sans"/>
                <a:sym typeface="Public Sans"/>
              </a:defRPr>
            </a:lvl2pPr>
            <a:lvl3pPr lvl="2" rtl="0">
              <a:buNone/>
              <a:defRPr sz="1300">
                <a:solidFill>
                  <a:srgbClr val="FFFFFF"/>
                </a:solidFill>
                <a:latin typeface="Public Sans"/>
                <a:ea typeface="Public Sans"/>
                <a:cs typeface="Public Sans"/>
                <a:sym typeface="Public Sans"/>
              </a:defRPr>
            </a:lvl3pPr>
            <a:lvl4pPr lvl="3" rtl="0">
              <a:buNone/>
              <a:defRPr sz="1300">
                <a:solidFill>
                  <a:srgbClr val="FFFFFF"/>
                </a:solidFill>
                <a:latin typeface="Public Sans"/>
                <a:ea typeface="Public Sans"/>
                <a:cs typeface="Public Sans"/>
                <a:sym typeface="Public Sans"/>
              </a:defRPr>
            </a:lvl4pPr>
            <a:lvl5pPr lvl="4" rtl="0">
              <a:buNone/>
              <a:defRPr sz="1300">
                <a:solidFill>
                  <a:srgbClr val="FFFFFF"/>
                </a:solidFill>
                <a:latin typeface="Public Sans"/>
                <a:ea typeface="Public Sans"/>
                <a:cs typeface="Public Sans"/>
                <a:sym typeface="Public Sans"/>
              </a:defRPr>
            </a:lvl5pPr>
            <a:lvl6pPr lvl="5" rtl="0">
              <a:buNone/>
              <a:defRPr sz="1300">
                <a:solidFill>
                  <a:srgbClr val="FFFFFF"/>
                </a:solidFill>
                <a:latin typeface="Public Sans"/>
                <a:ea typeface="Public Sans"/>
                <a:cs typeface="Public Sans"/>
                <a:sym typeface="Public Sans"/>
              </a:defRPr>
            </a:lvl6pPr>
            <a:lvl7pPr lvl="6" rtl="0">
              <a:buNone/>
              <a:defRPr sz="1300">
                <a:solidFill>
                  <a:srgbClr val="FFFFFF"/>
                </a:solidFill>
                <a:latin typeface="Public Sans"/>
                <a:ea typeface="Public Sans"/>
                <a:cs typeface="Public Sans"/>
                <a:sym typeface="Public Sans"/>
              </a:defRPr>
            </a:lvl7pPr>
            <a:lvl8pPr lvl="7" rtl="0">
              <a:buNone/>
              <a:defRPr sz="1300">
                <a:solidFill>
                  <a:srgbClr val="FFFFFF"/>
                </a:solidFill>
                <a:latin typeface="Public Sans"/>
                <a:ea typeface="Public Sans"/>
                <a:cs typeface="Public Sans"/>
                <a:sym typeface="Public Sans"/>
              </a:defRPr>
            </a:lvl8pPr>
            <a:lvl9pPr lvl="8" rtl="0">
              <a:buNone/>
              <a:defRPr sz="1300">
                <a:solidFill>
                  <a:srgbClr val="FFFFFF"/>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5 Points - Bright">
  <p:cSld name="CUSTOM_9_1">
    <p:bg>
      <p:bgPr>
        <a:noFill/>
        <a:effectLst/>
      </p:bgPr>
    </p:bg>
    <p:spTree>
      <p:nvGrpSpPr>
        <p:cNvPr id="1" name="Shape 861"/>
        <p:cNvGrpSpPr/>
        <p:nvPr/>
      </p:nvGrpSpPr>
      <p:grpSpPr>
        <a:xfrm>
          <a:off x="0" y="0"/>
          <a:ext cx="0" cy="0"/>
          <a:chOff x="0" y="0"/>
          <a:chExt cx="0" cy="0"/>
        </a:xfrm>
      </p:grpSpPr>
      <p:sp>
        <p:nvSpPr>
          <p:cNvPr id="862" name="Google Shape;862;p98"/>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800"/>
              <a:buNone/>
              <a:defRPr>
                <a:solidFill>
                  <a:srgbClr val="112E5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63" name="Google Shape;863;p98"/>
          <p:cNvSpPr/>
          <p:nvPr/>
        </p:nvSpPr>
        <p:spPr>
          <a:xfrm>
            <a:off x="487769" y="1370385"/>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64" name="Google Shape;864;p98"/>
          <p:cNvSpPr txBox="1">
            <a:spLocks noGrp="1"/>
          </p:cNvSpPr>
          <p:nvPr>
            <p:ph type="body" idx="1"/>
          </p:nvPr>
        </p:nvSpPr>
        <p:spPr>
          <a:xfrm>
            <a:off x="950913" y="1420136"/>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65" name="Google Shape;865;p98"/>
          <p:cNvSpPr/>
          <p:nvPr/>
        </p:nvSpPr>
        <p:spPr>
          <a:xfrm>
            <a:off x="4586844" y="1370385"/>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66" name="Google Shape;866;p98"/>
          <p:cNvSpPr txBox="1">
            <a:spLocks noGrp="1"/>
          </p:cNvSpPr>
          <p:nvPr>
            <p:ph type="body" idx="2"/>
          </p:nvPr>
        </p:nvSpPr>
        <p:spPr>
          <a:xfrm>
            <a:off x="5049988" y="1420136"/>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67" name="Google Shape;867;p98"/>
          <p:cNvSpPr/>
          <p:nvPr/>
        </p:nvSpPr>
        <p:spPr>
          <a:xfrm>
            <a:off x="487769" y="2560135"/>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68" name="Google Shape;868;p98"/>
          <p:cNvSpPr txBox="1">
            <a:spLocks noGrp="1"/>
          </p:cNvSpPr>
          <p:nvPr>
            <p:ph type="body" idx="3"/>
          </p:nvPr>
        </p:nvSpPr>
        <p:spPr>
          <a:xfrm>
            <a:off x="950913" y="2609886"/>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69" name="Google Shape;869;p98"/>
          <p:cNvSpPr/>
          <p:nvPr/>
        </p:nvSpPr>
        <p:spPr>
          <a:xfrm>
            <a:off x="4586844" y="2560135"/>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70" name="Google Shape;870;p98"/>
          <p:cNvSpPr txBox="1">
            <a:spLocks noGrp="1"/>
          </p:cNvSpPr>
          <p:nvPr>
            <p:ph type="body" idx="4"/>
          </p:nvPr>
        </p:nvSpPr>
        <p:spPr>
          <a:xfrm>
            <a:off x="5049988" y="2609886"/>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71" name="Google Shape;871;p98"/>
          <p:cNvSpPr/>
          <p:nvPr/>
        </p:nvSpPr>
        <p:spPr>
          <a:xfrm>
            <a:off x="487769" y="3749885"/>
            <a:ext cx="467100" cy="467100"/>
          </a:xfrm>
          <a:prstGeom prst="ellipse">
            <a:avLst/>
          </a:prstGeom>
          <a:solidFill>
            <a:srgbClr val="112E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72" name="Google Shape;872;p98"/>
          <p:cNvSpPr txBox="1">
            <a:spLocks noGrp="1"/>
          </p:cNvSpPr>
          <p:nvPr>
            <p:ph type="body" idx="5"/>
          </p:nvPr>
        </p:nvSpPr>
        <p:spPr>
          <a:xfrm>
            <a:off x="950913" y="3799636"/>
            <a:ext cx="3610200" cy="114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73" name="Google Shape;873;p98"/>
          <p:cNvSpPr txBox="1"/>
          <p:nvPr/>
        </p:nvSpPr>
        <p:spPr>
          <a:xfrm>
            <a:off x="483813" y="1420136"/>
            <a:ext cx="467100" cy="354600"/>
          </a:xfrm>
          <a:prstGeom prst="rect">
            <a:avLst/>
          </a:prstGeom>
          <a:noFill/>
          <a:ln>
            <a:noFill/>
          </a:ln>
        </p:spPr>
        <p:txBody>
          <a:bodyPr spcFirstLastPara="1" wrap="square" lIns="91425" tIns="82275" rIns="8227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1</a:t>
            </a:r>
            <a:endParaRPr sz="2400" b="1">
              <a:solidFill>
                <a:srgbClr val="FFFFFF"/>
              </a:solidFill>
              <a:latin typeface="Source Sans Pro"/>
              <a:ea typeface="Source Sans Pro"/>
              <a:cs typeface="Source Sans Pro"/>
              <a:sym typeface="Source Sans Pro"/>
            </a:endParaRPr>
          </a:p>
        </p:txBody>
      </p:sp>
      <p:sp>
        <p:nvSpPr>
          <p:cNvPr id="874" name="Google Shape;874;p98"/>
          <p:cNvSpPr txBox="1"/>
          <p:nvPr/>
        </p:nvSpPr>
        <p:spPr>
          <a:xfrm>
            <a:off x="4582888" y="1420136"/>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4</a:t>
            </a:r>
            <a:endParaRPr sz="2400" b="1">
              <a:solidFill>
                <a:srgbClr val="FFFFFF"/>
              </a:solidFill>
              <a:latin typeface="Source Sans Pro"/>
              <a:ea typeface="Source Sans Pro"/>
              <a:cs typeface="Source Sans Pro"/>
              <a:sym typeface="Source Sans Pro"/>
            </a:endParaRPr>
          </a:p>
        </p:txBody>
      </p:sp>
      <p:sp>
        <p:nvSpPr>
          <p:cNvPr id="875" name="Google Shape;875;p98"/>
          <p:cNvSpPr txBox="1"/>
          <p:nvPr/>
        </p:nvSpPr>
        <p:spPr>
          <a:xfrm>
            <a:off x="483813" y="2609886"/>
            <a:ext cx="467100" cy="354600"/>
          </a:xfrm>
          <a:prstGeom prst="rect">
            <a:avLst/>
          </a:prstGeom>
          <a:noFill/>
          <a:ln>
            <a:noFill/>
          </a:ln>
        </p:spPr>
        <p:txBody>
          <a:bodyPr spcFirstLastPara="1" wrap="square" lIns="91425" tIns="82275" rIns="8227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2</a:t>
            </a:r>
            <a:endParaRPr sz="2400" b="1">
              <a:solidFill>
                <a:srgbClr val="FFFFFF"/>
              </a:solidFill>
              <a:latin typeface="Source Sans Pro"/>
              <a:ea typeface="Source Sans Pro"/>
              <a:cs typeface="Source Sans Pro"/>
              <a:sym typeface="Source Sans Pro"/>
            </a:endParaRPr>
          </a:p>
        </p:txBody>
      </p:sp>
      <p:sp>
        <p:nvSpPr>
          <p:cNvPr id="876" name="Google Shape;876;p98"/>
          <p:cNvSpPr txBox="1"/>
          <p:nvPr/>
        </p:nvSpPr>
        <p:spPr>
          <a:xfrm>
            <a:off x="4582888" y="2609886"/>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5</a:t>
            </a:r>
            <a:endParaRPr sz="2400" b="1">
              <a:solidFill>
                <a:srgbClr val="FFFFFF"/>
              </a:solidFill>
              <a:latin typeface="Source Sans Pro"/>
              <a:ea typeface="Source Sans Pro"/>
              <a:cs typeface="Source Sans Pro"/>
              <a:sym typeface="Source Sans Pro"/>
            </a:endParaRPr>
          </a:p>
        </p:txBody>
      </p:sp>
      <p:sp>
        <p:nvSpPr>
          <p:cNvPr id="877" name="Google Shape;877;p98"/>
          <p:cNvSpPr txBox="1"/>
          <p:nvPr/>
        </p:nvSpPr>
        <p:spPr>
          <a:xfrm>
            <a:off x="483813" y="3799636"/>
            <a:ext cx="4671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Source Sans Pro"/>
                <a:ea typeface="Source Sans Pro"/>
                <a:cs typeface="Source Sans Pro"/>
                <a:sym typeface="Source Sans Pro"/>
              </a:rPr>
              <a:t>3</a:t>
            </a:r>
            <a:endParaRPr sz="2400" b="1">
              <a:solidFill>
                <a:srgbClr val="FFFFFF"/>
              </a:solidFill>
              <a:latin typeface="Source Sans Pro"/>
              <a:ea typeface="Source Sans Pro"/>
              <a:cs typeface="Source Sans Pro"/>
              <a:sym typeface="Source Sans Pro"/>
            </a:endParaRPr>
          </a:p>
        </p:txBody>
      </p:sp>
      <p:sp>
        <p:nvSpPr>
          <p:cNvPr id="878" name="Google Shape;878;p9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able - Dark">
  <p:cSld name="CUSTOM_4">
    <p:bg>
      <p:bgPr>
        <a:solidFill>
          <a:srgbClr val="112E51"/>
        </a:solidFill>
        <a:effectLst/>
      </p:bgPr>
    </p:bg>
    <p:spTree>
      <p:nvGrpSpPr>
        <p:cNvPr id="1" name="Shape 879"/>
        <p:cNvGrpSpPr/>
        <p:nvPr/>
      </p:nvGrpSpPr>
      <p:grpSpPr>
        <a:xfrm>
          <a:off x="0" y="0"/>
          <a:ext cx="0" cy="0"/>
          <a:chOff x="0" y="0"/>
          <a:chExt cx="0" cy="0"/>
        </a:xfrm>
      </p:grpSpPr>
      <p:sp>
        <p:nvSpPr>
          <p:cNvPr id="880" name="Google Shape;880;p99"/>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BFE7"/>
              </a:buClr>
              <a:buSzPts val="2800"/>
              <a:buNone/>
              <a:defRPr>
                <a:solidFill>
                  <a:srgbClr val="00BFE7"/>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81" name="Google Shape;881;p9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Table - Bright">
  <p:cSld name="CUSTOM_4_1">
    <p:bg>
      <p:bgPr>
        <a:solidFill>
          <a:srgbClr val="FFFFFF"/>
        </a:solidFill>
        <a:effectLst/>
      </p:bgPr>
    </p:bg>
    <p:spTree>
      <p:nvGrpSpPr>
        <p:cNvPr id="1" name="Shape 882"/>
        <p:cNvGrpSpPr/>
        <p:nvPr/>
      </p:nvGrpSpPr>
      <p:grpSpPr>
        <a:xfrm>
          <a:off x="0" y="0"/>
          <a:ext cx="0" cy="0"/>
          <a:chOff x="0" y="0"/>
          <a:chExt cx="0" cy="0"/>
        </a:xfrm>
      </p:grpSpPr>
      <p:sp>
        <p:nvSpPr>
          <p:cNvPr id="883" name="Google Shape;883;p100"/>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112E51"/>
              </a:buClr>
              <a:buSzPts val="2800"/>
              <a:buNone/>
              <a:defRPr>
                <a:solidFill>
                  <a:srgbClr val="112E5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84" name="Google Shape;884;p10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Table - Bright 1">
  <p:cSld name="CUSTOM_4_1_2">
    <p:bg>
      <p:bgPr>
        <a:solidFill>
          <a:srgbClr val="FFFFFF"/>
        </a:solidFill>
        <a:effectLst/>
      </p:bgPr>
    </p:bg>
    <p:spTree>
      <p:nvGrpSpPr>
        <p:cNvPr id="1" name="Shape 885"/>
        <p:cNvGrpSpPr/>
        <p:nvPr/>
      </p:nvGrpSpPr>
      <p:grpSpPr>
        <a:xfrm>
          <a:off x="0" y="0"/>
          <a:ext cx="0" cy="0"/>
          <a:chOff x="0" y="0"/>
          <a:chExt cx="0" cy="0"/>
        </a:xfrm>
      </p:grpSpPr>
      <p:sp>
        <p:nvSpPr>
          <p:cNvPr id="886" name="Google Shape;886;p101"/>
          <p:cNvSpPr txBox="1">
            <a:spLocks noGrp="1"/>
          </p:cNvSpPr>
          <p:nvPr>
            <p:ph type="title"/>
          </p:nvPr>
        </p:nvSpPr>
        <p:spPr>
          <a:xfrm>
            <a:off x="464600" y="445025"/>
            <a:ext cx="3178500" cy="22785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800"/>
              <a:buNone/>
              <a:defRPr>
                <a:solidFill>
                  <a:srgbClr val="112E5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87" name="Google Shape;887;p101"/>
          <p:cNvSpPr/>
          <p:nvPr/>
        </p:nvSpPr>
        <p:spPr>
          <a:xfrm>
            <a:off x="0" y="0"/>
            <a:ext cx="121500" cy="5143500"/>
          </a:xfrm>
          <a:prstGeom prst="rect">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01"/>
          <p:cNvSpPr txBox="1">
            <a:spLocks noGrp="1"/>
          </p:cNvSpPr>
          <p:nvPr>
            <p:ph type="body" idx="1"/>
          </p:nvPr>
        </p:nvSpPr>
        <p:spPr>
          <a:xfrm>
            <a:off x="3652075" y="461850"/>
            <a:ext cx="5016900" cy="31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
        <p:nvSpPr>
          <p:cNvPr id="889" name="Google Shape;889;p10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Table - Bright 1 1">
  <p:cSld name="CUSTOM_4_1_2_1">
    <p:bg>
      <p:bgPr>
        <a:solidFill>
          <a:srgbClr val="112E51"/>
        </a:solidFill>
        <a:effectLst/>
      </p:bgPr>
    </p:bg>
    <p:spTree>
      <p:nvGrpSpPr>
        <p:cNvPr id="1" name="Shape 890"/>
        <p:cNvGrpSpPr/>
        <p:nvPr/>
      </p:nvGrpSpPr>
      <p:grpSpPr>
        <a:xfrm>
          <a:off x="0" y="0"/>
          <a:ext cx="0" cy="0"/>
          <a:chOff x="0" y="0"/>
          <a:chExt cx="0" cy="0"/>
        </a:xfrm>
      </p:grpSpPr>
      <p:sp>
        <p:nvSpPr>
          <p:cNvPr id="891" name="Google Shape;891;p102"/>
          <p:cNvSpPr txBox="1">
            <a:spLocks noGrp="1"/>
          </p:cNvSpPr>
          <p:nvPr>
            <p:ph type="title"/>
          </p:nvPr>
        </p:nvSpPr>
        <p:spPr>
          <a:xfrm>
            <a:off x="464600" y="445025"/>
            <a:ext cx="3178500" cy="22785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800"/>
              <a:buNone/>
              <a:defRPr>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892" name="Google Shape;892;p102"/>
          <p:cNvSpPr/>
          <p:nvPr/>
        </p:nvSpPr>
        <p:spPr>
          <a:xfrm>
            <a:off x="0" y="0"/>
            <a:ext cx="121500" cy="5143500"/>
          </a:xfrm>
          <a:prstGeom prst="rect">
            <a:avLst/>
          </a:prstGeom>
          <a:solidFill>
            <a:srgbClr val="00B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02"/>
          <p:cNvSpPr txBox="1">
            <a:spLocks noGrp="1"/>
          </p:cNvSpPr>
          <p:nvPr>
            <p:ph type="body" idx="1"/>
          </p:nvPr>
        </p:nvSpPr>
        <p:spPr>
          <a:xfrm>
            <a:off x="3652075" y="461850"/>
            <a:ext cx="5016900" cy="31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FFFFFF"/>
              </a:buClr>
              <a:buSzPts val="1800"/>
              <a:buChar char="●"/>
              <a:defRPr>
                <a:solidFill>
                  <a:srgbClr val="FFFFFF"/>
                </a:solidFill>
              </a:defRPr>
            </a:lvl1pPr>
            <a:lvl2pPr marL="914400" lvl="1" indent="-342900" rtl="0">
              <a:spcBef>
                <a:spcPts val="1600"/>
              </a:spcBef>
              <a:spcAft>
                <a:spcPts val="0"/>
              </a:spcAft>
              <a:buClr>
                <a:srgbClr val="FFFFFF"/>
              </a:buClr>
              <a:buSzPts val="1800"/>
              <a:buChar char="○"/>
              <a:defRPr sz="1800">
                <a:solidFill>
                  <a:srgbClr val="FFFFFF"/>
                </a:solidFill>
              </a:defRPr>
            </a:lvl2pPr>
            <a:lvl3pPr marL="1371600" lvl="2" indent="-342900" rtl="0">
              <a:spcBef>
                <a:spcPts val="1600"/>
              </a:spcBef>
              <a:spcAft>
                <a:spcPts val="0"/>
              </a:spcAft>
              <a:buClr>
                <a:srgbClr val="FFFFFF"/>
              </a:buClr>
              <a:buSzPts val="1800"/>
              <a:buChar char="■"/>
              <a:defRPr sz="1800">
                <a:solidFill>
                  <a:srgbClr val="FFFFFF"/>
                </a:solidFill>
              </a:defRPr>
            </a:lvl3pPr>
            <a:lvl4pPr marL="1828800" lvl="3" indent="-342900" rtl="0">
              <a:spcBef>
                <a:spcPts val="1600"/>
              </a:spcBef>
              <a:spcAft>
                <a:spcPts val="0"/>
              </a:spcAft>
              <a:buClr>
                <a:srgbClr val="FFFFFF"/>
              </a:buClr>
              <a:buSzPts val="1800"/>
              <a:buChar char="●"/>
              <a:defRPr sz="1800">
                <a:solidFill>
                  <a:srgbClr val="FFFFFF"/>
                </a:solidFill>
              </a:defRPr>
            </a:lvl4pPr>
            <a:lvl5pPr marL="2286000" lvl="4" indent="-342900" rtl="0">
              <a:spcBef>
                <a:spcPts val="1600"/>
              </a:spcBef>
              <a:spcAft>
                <a:spcPts val="0"/>
              </a:spcAft>
              <a:buClr>
                <a:srgbClr val="FFFFFF"/>
              </a:buClr>
              <a:buSzPts val="1800"/>
              <a:buChar char="○"/>
              <a:defRPr sz="1800">
                <a:solidFill>
                  <a:srgbClr val="FFFFFF"/>
                </a:solidFill>
              </a:defRPr>
            </a:lvl5pPr>
            <a:lvl6pPr marL="2743200" lvl="5" indent="-342900" rtl="0">
              <a:spcBef>
                <a:spcPts val="1600"/>
              </a:spcBef>
              <a:spcAft>
                <a:spcPts val="0"/>
              </a:spcAft>
              <a:buClr>
                <a:srgbClr val="FFFFFF"/>
              </a:buClr>
              <a:buSzPts val="1800"/>
              <a:buChar char="■"/>
              <a:defRPr sz="1800">
                <a:solidFill>
                  <a:srgbClr val="FFFFFF"/>
                </a:solidFill>
              </a:defRPr>
            </a:lvl6pPr>
            <a:lvl7pPr marL="3200400" lvl="6" indent="-342900" rtl="0">
              <a:spcBef>
                <a:spcPts val="1600"/>
              </a:spcBef>
              <a:spcAft>
                <a:spcPts val="0"/>
              </a:spcAft>
              <a:buClr>
                <a:srgbClr val="FFFFFF"/>
              </a:buClr>
              <a:buSzPts val="1800"/>
              <a:buChar char="●"/>
              <a:defRPr sz="1800">
                <a:solidFill>
                  <a:srgbClr val="FFFFFF"/>
                </a:solidFill>
              </a:defRPr>
            </a:lvl7pPr>
            <a:lvl8pPr marL="3657600" lvl="7" indent="-342900" rtl="0">
              <a:spcBef>
                <a:spcPts val="1600"/>
              </a:spcBef>
              <a:spcAft>
                <a:spcPts val="0"/>
              </a:spcAft>
              <a:buClr>
                <a:srgbClr val="FFFFFF"/>
              </a:buClr>
              <a:buSzPts val="1800"/>
              <a:buChar char="○"/>
              <a:defRPr sz="1800">
                <a:solidFill>
                  <a:srgbClr val="FFFFFF"/>
                </a:solidFill>
              </a:defRPr>
            </a:lvl8pPr>
            <a:lvl9pPr marL="4114800" lvl="8" indent="-342900" rtl="0">
              <a:spcBef>
                <a:spcPts val="1600"/>
              </a:spcBef>
              <a:spcAft>
                <a:spcPts val="1600"/>
              </a:spcAft>
              <a:buClr>
                <a:srgbClr val="FFFFFF"/>
              </a:buClr>
              <a:buSzPts val="1800"/>
              <a:buChar char="■"/>
              <a:defRPr sz="1800">
                <a:solidFill>
                  <a:srgbClr val="FFFFFF"/>
                </a:solidFill>
              </a:defRPr>
            </a:lvl9pPr>
          </a:lstStyle>
          <a:p>
            <a:endParaRPr/>
          </a:p>
        </p:txBody>
      </p:sp>
      <p:sp>
        <p:nvSpPr>
          <p:cNvPr id="894" name="Google Shape;894;p10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FFFFFF"/>
                </a:solidFill>
                <a:latin typeface="Public Sans"/>
                <a:ea typeface="Public Sans"/>
                <a:cs typeface="Public Sans"/>
                <a:sym typeface="Public Sans"/>
              </a:defRPr>
            </a:lvl1pPr>
            <a:lvl2pPr lvl="1" rtl="0">
              <a:buNone/>
              <a:defRPr sz="1300">
                <a:solidFill>
                  <a:srgbClr val="FFFFFF"/>
                </a:solidFill>
                <a:latin typeface="Public Sans"/>
                <a:ea typeface="Public Sans"/>
                <a:cs typeface="Public Sans"/>
                <a:sym typeface="Public Sans"/>
              </a:defRPr>
            </a:lvl2pPr>
            <a:lvl3pPr lvl="2" rtl="0">
              <a:buNone/>
              <a:defRPr sz="1300">
                <a:solidFill>
                  <a:srgbClr val="FFFFFF"/>
                </a:solidFill>
                <a:latin typeface="Public Sans"/>
                <a:ea typeface="Public Sans"/>
                <a:cs typeface="Public Sans"/>
                <a:sym typeface="Public Sans"/>
              </a:defRPr>
            </a:lvl3pPr>
            <a:lvl4pPr lvl="3" rtl="0">
              <a:buNone/>
              <a:defRPr sz="1300">
                <a:solidFill>
                  <a:srgbClr val="FFFFFF"/>
                </a:solidFill>
                <a:latin typeface="Public Sans"/>
                <a:ea typeface="Public Sans"/>
                <a:cs typeface="Public Sans"/>
                <a:sym typeface="Public Sans"/>
              </a:defRPr>
            </a:lvl4pPr>
            <a:lvl5pPr lvl="4" rtl="0">
              <a:buNone/>
              <a:defRPr sz="1300">
                <a:solidFill>
                  <a:srgbClr val="FFFFFF"/>
                </a:solidFill>
                <a:latin typeface="Public Sans"/>
                <a:ea typeface="Public Sans"/>
                <a:cs typeface="Public Sans"/>
                <a:sym typeface="Public Sans"/>
              </a:defRPr>
            </a:lvl5pPr>
            <a:lvl6pPr lvl="5" rtl="0">
              <a:buNone/>
              <a:defRPr sz="1300">
                <a:solidFill>
                  <a:srgbClr val="FFFFFF"/>
                </a:solidFill>
                <a:latin typeface="Public Sans"/>
                <a:ea typeface="Public Sans"/>
                <a:cs typeface="Public Sans"/>
                <a:sym typeface="Public Sans"/>
              </a:defRPr>
            </a:lvl6pPr>
            <a:lvl7pPr lvl="6" rtl="0">
              <a:buNone/>
              <a:defRPr sz="1300">
                <a:solidFill>
                  <a:srgbClr val="FFFFFF"/>
                </a:solidFill>
                <a:latin typeface="Public Sans"/>
                <a:ea typeface="Public Sans"/>
                <a:cs typeface="Public Sans"/>
                <a:sym typeface="Public Sans"/>
              </a:defRPr>
            </a:lvl7pPr>
            <a:lvl8pPr lvl="7" rtl="0">
              <a:buNone/>
              <a:defRPr sz="1300">
                <a:solidFill>
                  <a:srgbClr val="FFFFFF"/>
                </a:solidFill>
                <a:latin typeface="Public Sans"/>
                <a:ea typeface="Public Sans"/>
                <a:cs typeface="Public Sans"/>
                <a:sym typeface="Public Sans"/>
              </a:defRPr>
            </a:lvl8pPr>
            <a:lvl9pPr lvl="8" rtl="0">
              <a:buNone/>
              <a:defRPr sz="1300">
                <a:solidFill>
                  <a:srgbClr val="FFFFFF"/>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Icons">
  <p:cSld name="CUSTOM_4_1_1">
    <p:bg>
      <p:bgPr>
        <a:solidFill>
          <a:srgbClr val="FFFFFF"/>
        </a:solidFill>
        <a:effectLst/>
      </p:bgPr>
    </p:bg>
    <p:spTree>
      <p:nvGrpSpPr>
        <p:cNvPr id="1" name="Shape 895"/>
        <p:cNvGrpSpPr/>
        <p:nvPr/>
      </p:nvGrpSpPr>
      <p:grpSpPr>
        <a:xfrm>
          <a:off x="0" y="0"/>
          <a:ext cx="0" cy="0"/>
          <a:chOff x="0" y="0"/>
          <a:chExt cx="0" cy="0"/>
        </a:xfrm>
      </p:grpSpPr>
      <p:sp>
        <p:nvSpPr>
          <p:cNvPr id="896" name="Google Shape;896;p103"/>
          <p:cNvSpPr txBox="1">
            <a:spLocks noGrp="1"/>
          </p:cNvSpPr>
          <p:nvPr>
            <p:ph type="title"/>
          </p:nvPr>
        </p:nvSpPr>
        <p:spPr>
          <a:xfrm>
            <a:off x="464600" y="445025"/>
            <a:ext cx="8215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12E51"/>
              </a:buClr>
              <a:buSzPts val="2800"/>
              <a:buNone/>
              <a:defRPr>
                <a:solidFill>
                  <a:srgbClr val="112E5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97" name="Google Shape;897;p103"/>
          <p:cNvSpPr txBox="1"/>
          <p:nvPr/>
        </p:nvSpPr>
        <p:spPr>
          <a:xfrm>
            <a:off x="519200" y="1439825"/>
            <a:ext cx="1629900" cy="279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b="1">
                <a:solidFill>
                  <a:schemeClr val="dk1"/>
                </a:solidFill>
                <a:highlight>
                  <a:srgbClr val="FCFCFC"/>
                </a:highlight>
                <a:latin typeface="Source Sans Pro"/>
                <a:ea typeface="Source Sans Pro"/>
                <a:cs typeface="Source Sans Pro"/>
                <a:sym typeface="Source Sans Pro"/>
              </a:rPr>
              <a:t>Icons communicate meaning.</a:t>
            </a:r>
            <a:endParaRPr sz="1200" b="1">
              <a:solidFill>
                <a:srgbClr val="1C304A"/>
              </a:solidFill>
              <a:latin typeface="Source Sans Pro"/>
              <a:ea typeface="Source Sans Pro"/>
              <a:cs typeface="Source Sans Pro"/>
              <a:sym typeface="Source Sans Pro"/>
            </a:endParaRPr>
          </a:p>
          <a:p>
            <a:pPr marL="0" lvl="0" indent="0" algn="l" rtl="0">
              <a:spcBef>
                <a:spcPts val="0"/>
              </a:spcBef>
              <a:spcAft>
                <a:spcPts val="0"/>
              </a:spcAft>
              <a:buNone/>
            </a:pPr>
            <a:endParaRPr sz="1200">
              <a:solidFill>
                <a:srgbClr val="1C304A"/>
              </a:solidFill>
              <a:latin typeface="Source Sans Pro"/>
              <a:ea typeface="Source Sans Pro"/>
              <a:cs typeface="Source Sans Pro"/>
              <a:sym typeface="Source Sans Pro"/>
            </a:endParaRPr>
          </a:p>
          <a:p>
            <a:pPr marL="0" lvl="0" indent="0" algn="l" rtl="0">
              <a:spcBef>
                <a:spcPts val="0"/>
              </a:spcBef>
              <a:spcAft>
                <a:spcPts val="0"/>
              </a:spcAft>
              <a:buNone/>
            </a:pPr>
            <a:r>
              <a:rPr lang="en" sz="1200">
                <a:solidFill>
                  <a:srgbClr val="1C304A"/>
                </a:solidFill>
                <a:latin typeface="Source Sans Pro"/>
                <a:ea typeface="Source Sans Pro"/>
                <a:cs typeface="Source Sans Pro"/>
                <a:sym typeface="Source Sans Pro"/>
              </a:rPr>
              <a:t>Copy icons (on right) from the master slide for use in your presentation </a:t>
            </a:r>
            <a:br>
              <a:rPr lang="en" sz="1200">
                <a:solidFill>
                  <a:srgbClr val="1C304A"/>
                </a:solidFill>
                <a:latin typeface="Source Sans Pro"/>
                <a:ea typeface="Source Sans Pro"/>
                <a:cs typeface="Source Sans Pro"/>
                <a:sym typeface="Source Sans Pro"/>
              </a:rPr>
            </a:br>
            <a:r>
              <a:rPr lang="en" sz="1200">
                <a:solidFill>
                  <a:srgbClr val="1C304A"/>
                </a:solidFill>
                <a:latin typeface="Source Sans Pro"/>
                <a:ea typeface="Source Sans Pro"/>
                <a:cs typeface="Source Sans Pro"/>
                <a:sym typeface="Source Sans Pro"/>
              </a:rPr>
              <a:t>(Edit &gt; Master)</a:t>
            </a:r>
            <a:endParaRPr sz="1200">
              <a:solidFill>
                <a:srgbClr val="1C304A"/>
              </a:solidFill>
              <a:latin typeface="Source Sans Pro"/>
              <a:ea typeface="Source Sans Pro"/>
              <a:cs typeface="Source Sans Pro"/>
              <a:sym typeface="Source Sans Pro"/>
            </a:endParaRPr>
          </a:p>
          <a:p>
            <a:pPr marL="0" lvl="0" indent="0" algn="l" rtl="0">
              <a:spcBef>
                <a:spcPts val="0"/>
              </a:spcBef>
              <a:spcAft>
                <a:spcPts val="0"/>
              </a:spcAft>
              <a:buNone/>
            </a:pPr>
            <a:endParaRPr sz="1200">
              <a:solidFill>
                <a:srgbClr val="1C304A"/>
              </a:solidFill>
              <a:latin typeface="Source Sans Pro"/>
              <a:ea typeface="Source Sans Pro"/>
              <a:cs typeface="Source Sans Pro"/>
              <a:sym typeface="Source Sans Pro"/>
            </a:endParaRPr>
          </a:p>
          <a:p>
            <a:pPr marL="0" lvl="0" indent="0" algn="l" rtl="0">
              <a:spcBef>
                <a:spcPts val="0"/>
              </a:spcBef>
              <a:spcAft>
                <a:spcPts val="0"/>
              </a:spcAft>
              <a:buNone/>
            </a:pPr>
            <a:r>
              <a:rPr lang="en" sz="1200">
                <a:solidFill>
                  <a:srgbClr val="1C304A"/>
                </a:solidFill>
                <a:latin typeface="Source Sans Pro"/>
                <a:ea typeface="Source Sans Pro"/>
                <a:cs typeface="Source Sans Pro"/>
                <a:sym typeface="Source Sans Pro"/>
              </a:rPr>
              <a:t>Or use </a:t>
            </a:r>
            <a:r>
              <a:rPr lang="en" sz="1200" u="sng">
                <a:solidFill>
                  <a:schemeClr val="hlink"/>
                </a:solidFill>
                <a:latin typeface="Source Sans Pro"/>
                <a:ea typeface="Source Sans Pro"/>
                <a:cs typeface="Source Sans Pro"/>
                <a:sym typeface="Source Sans Pro"/>
                <a:hlinkClick r:id="rId2"/>
              </a:rPr>
              <a:t>Font Awesome</a:t>
            </a:r>
            <a:r>
              <a:rPr lang="en" sz="1200">
                <a:solidFill>
                  <a:srgbClr val="1C304A"/>
                </a:solidFill>
                <a:latin typeface="Source Sans Pro"/>
                <a:ea typeface="Source Sans Pro"/>
                <a:cs typeface="Source Sans Pro"/>
                <a:sym typeface="Source Sans Pro"/>
              </a:rPr>
              <a:t>’s free tier version.</a:t>
            </a:r>
            <a:endParaRPr sz="1200">
              <a:solidFill>
                <a:srgbClr val="1C304A"/>
              </a:solidFill>
              <a:latin typeface="Source Sans Pro"/>
              <a:ea typeface="Source Sans Pro"/>
              <a:cs typeface="Source Sans Pro"/>
              <a:sym typeface="Source Sans Pro"/>
            </a:endParaRPr>
          </a:p>
        </p:txBody>
      </p:sp>
      <p:pic>
        <p:nvPicPr>
          <p:cNvPr id="898" name="Google Shape;898;p103" descr="thin-0001_compose_write_pencil_new.png"/>
          <p:cNvPicPr preferRelativeResize="0"/>
          <p:nvPr/>
        </p:nvPicPr>
        <p:blipFill>
          <a:blip r:embed="rId3">
            <a:alphaModFix/>
          </a:blip>
          <a:stretch>
            <a:fillRect/>
          </a:stretch>
        </p:blipFill>
        <p:spPr>
          <a:xfrm>
            <a:off x="2604066" y="1505049"/>
            <a:ext cx="463963" cy="463958"/>
          </a:xfrm>
          <a:prstGeom prst="rect">
            <a:avLst/>
          </a:prstGeom>
          <a:noFill/>
          <a:ln>
            <a:noFill/>
          </a:ln>
        </p:spPr>
      </p:pic>
      <p:pic>
        <p:nvPicPr>
          <p:cNvPr id="899" name="Google Shape;899;p103" descr="thin-0019_mobile_iphone.png"/>
          <p:cNvPicPr preferRelativeResize="0"/>
          <p:nvPr/>
        </p:nvPicPr>
        <p:blipFill>
          <a:blip r:embed="rId4">
            <a:alphaModFix/>
          </a:blip>
          <a:stretch>
            <a:fillRect/>
          </a:stretch>
        </p:blipFill>
        <p:spPr>
          <a:xfrm>
            <a:off x="3426637" y="1511317"/>
            <a:ext cx="531396" cy="531391"/>
          </a:xfrm>
          <a:prstGeom prst="rect">
            <a:avLst/>
          </a:prstGeom>
          <a:noFill/>
          <a:ln>
            <a:noFill/>
          </a:ln>
        </p:spPr>
      </p:pic>
      <p:pic>
        <p:nvPicPr>
          <p:cNvPr id="900" name="Google Shape;900;p103" descr="thin-0020_ipad_reading_mobile.png"/>
          <p:cNvPicPr preferRelativeResize="0"/>
          <p:nvPr/>
        </p:nvPicPr>
        <p:blipFill>
          <a:blip r:embed="rId5">
            <a:alphaModFix/>
          </a:blip>
          <a:stretch>
            <a:fillRect/>
          </a:stretch>
        </p:blipFill>
        <p:spPr>
          <a:xfrm>
            <a:off x="4151113" y="1511326"/>
            <a:ext cx="553699" cy="553694"/>
          </a:xfrm>
          <a:prstGeom prst="rect">
            <a:avLst/>
          </a:prstGeom>
          <a:noFill/>
          <a:ln>
            <a:noFill/>
          </a:ln>
        </p:spPr>
      </p:pic>
      <p:pic>
        <p:nvPicPr>
          <p:cNvPr id="901" name="Google Shape;901;p103" descr="thin-0021_calendar_month_day_planner.png"/>
          <p:cNvPicPr preferRelativeResize="0"/>
          <p:nvPr/>
        </p:nvPicPr>
        <p:blipFill>
          <a:blip r:embed="rId6">
            <a:alphaModFix/>
          </a:blip>
          <a:stretch>
            <a:fillRect/>
          </a:stretch>
        </p:blipFill>
        <p:spPr>
          <a:xfrm>
            <a:off x="7281296" y="2199970"/>
            <a:ext cx="553699" cy="553694"/>
          </a:xfrm>
          <a:prstGeom prst="rect">
            <a:avLst/>
          </a:prstGeom>
          <a:noFill/>
          <a:ln>
            <a:noFill/>
          </a:ln>
        </p:spPr>
      </p:pic>
      <p:pic>
        <p:nvPicPr>
          <p:cNvPr id="902" name="Google Shape;902;p103" descr="thin-0027_stopwatch_timer_running_time.png"/>
          <p:cNvPicPr preferRelativeResize="0"/>
          <p:nvPr/>
        </p:nvPicPr>
        <p:blipFill>
          <a:blip r:embed="rId7">
            <a:alphaModFix/>
          </a:blip>
          <a:stretch>
            <a:fillRect/>
          </a:stretch>
        </p:blipFill>
        <p:spPr>
          <a:xfrm>
            <a:off x="8112845" y="2199970"/>
            <a:ext cx="553699" cy="553694"/>
          </a:xfrm>
          <a:prstGeom prst="rect">
            <a:avLst/>
          </a:prstGeom>
          <a:noFill/>
          <a:ln>
            <a:noFill/>
          </a:ln>
        </p:spPr>
      </p:pic>
      <p:pic>
        <p:nvPicPr>
          <p:cNvPr id="903" name="Google Shape;903;p103" descr="thin-0032_flag.png"/>
          <p:cNvPicPr preferRelativeResize="0"/>
          <p:nvPr/>
        </p:nvPicPr>
        <p:blipFill>
          <a:blip r:embed="rId8">
            <a:alphaModFix/>
          </a:blip>
          <a:stretch>
            <a:fillRect/>
          </a:stretch>
        </p:blipFill>
        <p:spPr>
          <a:xfrm>
            <a:off x="8126094" y="3695631"/>
            <a:ext cx="553699" cy="553694"/>
          </a:xfrm>
          <a:prstGeom prst="rect">
            <a:avLst/>
          </a:prstGeom>
          <a:noFill/>
          <a:ln>
            <a:noFill/>
          </a:ln>
        </p:spPr>
      </p:pic>
      <p:pic>
        <p:nvPicPr>
          <p:cNvPr id="904" name="Google Shape;904;p103" descr="thin-0033_search_find_zoom.png"/>
          <p:cNvPicPr preferRelativeResize="0"/>
          <p:nvPr/>
        </p:nvPicPr>
        <p:blipFill>
          <a:blip r:embed="rId9">
            <a:alphaModFix/>
          </a:blip>
          <a:stretch>
            <a:fillRect/>
          </a:stretch>
        </p:blipFill>
        <p:spPr>
          <a:xfrm>
            <a:off x="8126090" y="1557094"/>
            <a:ext cx="553699" cy="553694"/>
          </a:xfrm>
          <a:prstGeom prst="rect">
            <a:avLst/>
          </a:prstGeom>
          <a:noFill/>
          <a:ln>
            <a:noFill/>
          </a:ln>
        </p:spPr>
      </p:pic>
      <p:pic>
        <p:nvPicPr>
          <p:cNvPr id="905" name="Google Shape;905;p103" descr="thin-0052_settings_gears_preferences_gearbox.png"/>
          <p:cNvPicPr preferRelativeResize="0"/>
          <p:nvPr/>
        </p:nvPicPr>
        <p:blipFill>
          <a:blip r:embed="rId10">
            <a:alphaModFix/>
          </a:blip>
          <a:stretch>
            <a:fillRect/>
          </a:stretch>
        </p:blipFill>
        <p:spPr>
          <a:xfrm>
            <a:off x="7460683" y="1545043"/>
            <a:ext cx="553699" cy="553694"/>
          </a:xfrm>
          <a:prstGeom prst="rect">
            <a:avLst/>
          </a:prstGeom>
          <a:noFill/>
          <a:ln>
            <a:noFill/>
          </a:ln>
        </p:spPr>
      </p:pic>
      <p:pic>
        <p:nvPicPr>
          <p:cNvPr id="906" name="Google Shape;906;p103" descr="thin-0055_settings_tools_configuration_preferences.png"/>
          <p:cNvPicPr preferRelativeResize="0"/>
          <p:nvPr/>
        </p:nvPicPr>
        <p:blipFill>
          <a:blip r:embed="rId11">
            <a:alphaModFix/>
          </a:blip>
          <a:stretch>
            <a:fillRect/>
          </a:stretch>
        </p:blipFill>
        <p:spPr>
          <a:xfrm>
            <a:off x="6866355" y="1500175"/>
            <a:ext cx="553699" cy="553694"/>
          </a:xfrm>
          <a:prstGeom prst="rect">
            <a:avLst/>
          </a:prstGeom>
          <a:noFill/>
          <a:ln>
            <a:noFill/>
          </a:ln>
        </p:spPr>
      </p:pic>
      <p:pic>
        <p:nvPicPr>
          <p:cNvPr id="907" name="Google Shape;907;p103" descr="thin-0070_paper_role.png"/>
          <p:cNvPicPr preferRelativeResize="0"/>
          <p:nvPr/>
        </p:nvPicPr>
        <p:blipFill>
          <a:blip r:embed="rId12">
            <a:alphaModFix/>
          </a:blip>
          <a:stretch>
            <a:fillRect/>
          </a:stretch>
        </p:blipFill>
        <p:spPr>
          <a:xfrm>
            <a:off x="6219644" y="1500175"/>
            <a:ext cx="553699" cy="553694"/>
          </a:xfrm>
          <a:prstGeom prst="rect">
            <a:avLst/>
          </a:prstGeom>
          <a:noFill/>
          <a:ln>
            <a:noFill/>
          </a:ln>
        </p:spPr>
      </p:pic>
      <p:pic>
        <p:nvPicPr>
          <p:cNvPr id="908" name="Google Shape;908;p103" descr="thin-0100_to_do_list_reminder_done.png"/>
          <p:cNvPicPr preferRelativeResize="0"/>
          <p:nvPr/>
        </p:nvPicPr>
        <p:blipFill>
          <a:blip r:embed="rId13">
            <a:alphaModFix/>
          </a:blip>
          <a:stretch>
            <a:fillRect/>
          </a:stretch>
        </p:blipFill>
        <p:spPr>
          <a:xfrm>
            <a:off x="5511630" y="1455308"/>
            <a:ext cx="553699" cy="553694"/>
          </a:xfrm>
          <a:prstGeom prst="rect">
            <a:avLst/>
          </a:prstGeom>
          <a:noFill/>
          <a:ln>
            <a:noFill/>
          </a:ln>
        </p:spPr>
      </p:pic>
      <p:pic>
        <p:nvPicPr>
          <p:cNvPr id="909" name="Google Shape;909;p103" descr="thin-0128_upload_load_share.png"/>
          <p:cNvPicPr preferRelativeResize="0"/>
          <p:nvPr/>
        </p:nvPicPr>
        <p:blipFill>
          <a:blip r:embed="rId14">
            <a:alphaModFix/>
          </a:blip>
          <a:stretch>
            <a:fillRect/>
          </a:stretch>
        </p:blipFill>
        <p:spPr>
          <a:xfrm>
            <a:off x="4856210" y="1439825"/>
            <a:ext cx="553699" cy="553694"/>
          </a:xfrm>
          <a:prstGeom prst="rect">
            <a:avLst/>
          </a:prstGeom>
          <a:noFill/>
          <a:ln>
            <a:noFill/>
          </a:ln>
        </p:spPr>
      </p:pic>
      <p:pic>
        <p:nvPicPr>
          <p:cNvPr id="910" name="Google Shape;910;p103" descr="thin-0143_rotate_clockwise.png"/>
          <p:cNvPicPr preferRelativeResize="0"/>
          <p:nvPr/>
        </p:nvPicPr>
        <p:blipFill>
          <a:blip r:embed="rId15">
            <a:alphaModFix/>
          </a:blip>
          <a:stretch>
            <a:fillRect/>
          </a:stretch>
        </p:blipFill>
        <p:spPr>
          <a:xfrm>
            <a:off x="6551276" y="2246720"/>
            <a:ext cx="506938" cy="506933"/>
          </a:xfrm>
          <a:prstGeom prst="rect">
            <a:avLst/>
          </a:prstGeom>
          <a:noFill/>
          <a:ln>
            <a:noFill/>
          </a:ln>
        </p:spPr>
      </p:pic>
      <p:pic>
        <p:nvPicPr>
          <p:cNvPr id="911" name="Google Shape;911;p103" descr="thin-0153_delete_exit_remove_close.png"/>
          <p:cNvPicPr preferRelativeResize="0"/>
          <p:nvPr/>
        </p:nvPicPr>
        <p:blipFill>
          <a:blip r:embed="rId16">
            <a:alphaModFix/>
          </a:blip>
          <a:stretch>
            <a:fillRect/>
          </a:stretch>
        </p:blipFill>
        <p:spPr>
          <a:xfrm>
            <a:off x="6549098" y="2928135"/>
            <a:ext cx="553698" cy="533802"/>
          </a:xfrm>
          <a:prstGeom prst="rect">
            <a:avLst/>
          </a:prstGeom>
          <a:noFill/>
          <a:ln>
            <a:noFill/>
          </a:ln>
        </p:spPr>
      </p:pic>
      <p:pic>
        <p:nvPicPr>
          <p:cNvPr id="912" name="Google Shape;912;p103" descr="thin-0154_ok_successful_check.png"/>
          <p:cNvPicPr preferRelativeResize="0"/>
          <p:nvPr/>
        </p:nvPicPr>
        <p:blipFill>
          <a:blip r:embed="rId17">
            <a:alphaModFix/>
          </a:blip>
          <a:stretch>
            <a:fillRect/>
          </a:stretch>
        </p:blipFill>
        <p:spPr>
          <a:xfrm>
            <a:off x="7305574" y="2945529"/>
            <a:ext cx="553698" cy="533802"/>
          </a:xfrm>
          <a:prstGeom prst="rect">
            <a:avLst/>
          </a:prstGeom>
          <a:noFill/>
          <a:ln>
            <a:noFill/>
          </a:ln>
        </p:spPr>
      </p:pic>
      <p:pic>
        <p:nvPicPr>
          <p:cNvPr id="913" name="Google Shape;913;p103" descr="thin-0207_list_checkbox_todo_done.png"/>
          <p:cNvPicPr preferRelativeResize="0"/>
          <p:nvPr/>
        </p:nvPicPr>
        <p:blipFill>
          <a:blip r:embed="rId18">
            <a:alphaModFix/>
          </a:blip>
          <a:stretch>
            <a:fillRect/>
          </a:stretch>
        </p:blipFill>
        <p:spPr>
          <a:xfrm>
            <a:off x="8126102" y="2957748"/>
            <a:ext cx="553698" cy="533802"/>
          </a:xfrm>
          <a:prstGeom prst="rect">
            <a:avLst/>
          </a:prstGeom>
          <a:noFill/>
          <a:ln>
            <a:noFill/>
          </a:ln>
        </p:spPr>
      </p:pic>
      <p:pic>
        <p:nvPicPr>
          <p:cNvPr id="914" name="Google Shape;914;p103" descr="thin-0281_chat_message_discussion_bubble_reply_conversation.png"/>
          <p:cNvPicPr preferRelativeResize="0"/>
          <p:nvPr/>
        </p:nvPicPr>
        <p:blipFill>
          <a:blip r:embed="rId19">
            <a:alphaModFix/>
          </a:blip>
          <a:stretch>
            <a:fillRect/>
          </a:stretch>
        </p:blipFill>
        <p:spPr>
          <a:xfrm>
            <a:off x="3406952" y="2219286"/>
            <a:ext cx="553698" cy="533802"/>
          </a:xfrm>
          <a:prstGeom prst="rect">
            <a:avLst/>
          </a:prstGeom>
          <a:noFill/>
          <a:ln>
            <a:noFill/>
          </a:ln>
        </p:spPr>
      </p:pic>
      <p:pic>
        <p:nvPicPr>
          <p:cNvPr id="915" name="Google Shape;915;p103" descr="thin-0310_support_help_talk_call.png"/>
          <p:cNvPicPr preferRelativeResize="0"/>
          <p:nvPr/>
        </p:nvPicPr>
        <p:blipFill>
          <a:blip r:embed="rId20">
            <a:alphaModFix/>
          </a:blip>
          <a:stretch>
            <a:fillRect/>
          </a:stretch>
        </p:blipFill>
        <p:spPr>
          <a:xfrm>
            <a:off x="5029657" y="2939761"/>
            <a:ext cx="553698" cy="533802"/>
          </a:xfrm>
          <a:prstGeom prst="rect">
            <a:avLst/>
          </a:prstGeom>
          <a:noFill/>
          <a:ln>
            <a:noFill/>
          </a:ln>
        </p:spPr>
      </p:pic>
      <p:pic>
        <p:nvPicPr>
          <p:cNvPr id="916" name="Google Shape;916;p103" descr="thin-0358_database_raid.png"/>
          <p:cNvPicPr preferRelativeResize="0"/>
          <p:nvPr/>
        </p:nvPicPr>
        <p:blipFill>
          <a:blip r:embed="rId21">
            <a:alphaModFix/>
          </a:blip>
          <a:stretch>
            <a:fillRect/>
          </a:stretch>
        </p:blipFill>
        <p:spPr>
          <a:xfrm>
            <a:off x="6504516" y="3636431"/>
            <a:ext cx="553698" cy="533802"/>
          </a:xfrm>
          <a:prstGeom prst="rect">
            <a:avLst/>
          </a:prstGeom>
          <a:noFill/>
          <a:ln>
            <a:noFill/>
          </a:ln>
        </p:spPr>
      </p:pic>
      <p:pic>
        <p:nvPicPr>
          <p:cNvPr id="917" name="Google Shape;917;p103" descr="thin-0383_graph_columns_growth_statistics.png"/>
          <p:cNvPicPr preferRelativeResize="0"/>
          <p:nvPr/>
        </p:nvPicPr>
        <p:blipFill>
          <a:blip r:embed="rId22">
            <a:alphaModFix/>
          </a:blip>
          <a:stretch>
            <a:fillRect/>
          </a:stretch>
        </p:blipFill>
        <p:spPr>
          <a:xfrm>
            <a:off x="4991427" y="3675665"/>
            <a:ext cx="553698" cy="533802"/>
          </a:xfrm>
          <a:prstGeom prst="rect">
            <a:avLst/>
          </a:prstGeom>
          <a:noFill/>
          <a:ln>
            <a:noFill/>
          </a:ln>
        </p:spPr>
      </p:pic>
      <p:pic>
        <p:nvPicPr>
          <p:cNvPr id="918" name="Google Shape;918;p103" descr="thin-0384_graph_columns_drop_statistics.png"/>
          <p:cNvPicPr preferRelativeResize="0"/>
          <p:nvPr/>
        </p:nvPicPr>
        <p:blipFill>
          <a:blip r:embed="rId23">
            <a:alphaModFix/>
          </a:blip>
          <a:stretch>
            <a:fillRect/>
          </a:stretch>
        </p:blipFill>
        <p:spPr>
          <a:xfrm>
            <a:off x="5756834" y="3651609"/>
            <a:ext cx="553698" cy="533802"/>
          </a:xfrm>
          <a:prstGeom prst="rect">
            <a:avLst/>
          </a:prstGeom>
          <a:noFill/>
          <a:ln>
            <a:noFill/>
          </a:ln>
        </p:spPr>
      </p:pic>
      <p:pic>
        <p:nvPicPr>
          <p:cNvPr id="919" name="Google Shape;919;p103" descr="thin-0550_attention_error_alert_caution.png"/>
          <p:cNvPicPr preferRelativeResize="0"/>
          <p:nvPr/>
        </p:nvPicPr>
        <p:blipFill>
          <a:blip r:embed="rId24">
            <a:alphaModFix/>
          </a:blip>
          <a:stretch>
            <a:fillRect/>
          </a:stretch>
        </p:blipFill>
        <p:spPr>
          <a:xfrm>
            <a:off x="4246260" y="3621887"/>
            <a:ext cx="553698" cy="533802"/>
          </a:xfrm>
          <a:prstGeom prst="rect">
            <a:avLst/>
          </a:prstGeom>
          <a:noFill/>
          <a:ln>
            <a:noFill/>
          </a:ln>
        </p:spPr>
      </p:pic>
      <p:pic>
        <p:nvPicPr>
          <p:cNvPr id="920" name="Google Shape;920;p103" descr="thin-0661_like_thumb_up_vote.png"/>
          <p:cNvPicPr preferRelativeResize="0"/>
          <p:nvPr/>
        </p:nvPicPr>
        <p:blipFill>
          <a:blip r:embed="rId25">
            <a:alphaModFix/>
          </a:blip>
          <a:stretch>
            <a:fillRect/>
          </a:stretch>
        </p:blipFill>
        <p:spPr>
          <a:xfrm>
            <a:off x="2532348" y="3569780"/>
            <a:ext cx="553698" cy="533802"/>
          </a:xfrm>
          <a:prstGeom prst="rect">
            <a:avLst/>
          </a:prstGeom>
          <a:noFill/>
          <a:ln>
            <a:noFill/>
          </a:ln>
        </p:spPr>
      </p:pic>
      <p:pic>
        <p:nvPicPr>
          <p:cNvPr id="921" name="Google Shape;921;p103" descr="thin-0662_dislike_thumb_down_vote.png"/>
          <p:cNvPicPr preferRelativeResize="0"/>
          <p:nvPr/>
        </p:nvPicPr>
        <p:blipFill>
          <a:blip r:embed="rId26">
            <a:alphaModFix/>
          </a:blip>
          <a:stretch>
            <a:fillRect/>
          </a:stretch>
        </p:blipFill>
        <p:spPr>
          <a:xfrm>
            <a:off x="3436657" y="3621887"/>
            <a:ext cx="553698" cy="533802"/>
          </a:xfrm>
          <a:prstGeom prst="rect">
            <a:avLst/>
          </a:prstGeom>
          <a:noFill/>
          <a:ln>
            <a:noFill/>
          </a:ln>
        </p:spPr>
      </p:pic>
      <p:pic>
        <p:nvPicPr>
          <p:cNvPr id="922" name="Google Shape;922;p103" descr="thin-0699_user_profile_avatar_man_male.png"/>
          <p:cNvPicPr preferRelativeResize="0"/>
          <p:nvPr/>
        </p:nvPicPr>
        <p:blipFill>
          <a:blip r:embed="rId27">
            <a:alphaModFix/>
          </a:blip>
          <a:stretch>
            <a:fillRect/>
          </a:stretch>
        </p:blipFill>
        <p:spPr>
          <a:xfrm>
            <a:off x="4246260" y="2939750"/>
            <a:ext cx="553698" cy="533802"/>
          </a:xfrm>
          <a:prstGeom prst="rect">
            <a:avLst/>
          </a:prstGeom>
          <a:noFill/>
          <a:ln>
            <a:noFill/>
          </a:ln>
        </p:spPr>
      </p:pic>
      <p:pic>
        <p:nvPicPr>
          <p:cNvPr id="923" name="Google Shape;923;p103" descr="thin-0700_user_profile_avatar_woman_female.png"/>
          <p:cNvPicPr preferRelativeResize="0"/>
          <p:nvPr/>
        </p:nvPicPr>
        <p:blipFill>
          <a:blip r:embed="rId28">
            <a:alphaModFix/>
          </a:blip>
          <a:stretch>
            <a:fillRect/>
          </a:stretch>
        </p:blipFill>
        <p:spPr>
          <a:xfrm>
            <a:off x="3426637" y="2939750"/>
            <a:ext cx="553698" cy="533802"/>
          </a:xfrm>
          <a:prstGeom prst="rect">
            <a:avLst/>
          </a:prstGeom>
          <a:noFill/>
          <a:ln>
            <a:noFill/>
          </a:ln>
        </p:spPr>
      </p:pic>
      <p:pic>
        <p:nvPicPr>
          <p:cNvPr id="924" name="Google Shape;924;p103" descr="thin-0704_users_profile_group_couple_man_woman.png"/>
          <p:cNvPicPr preferRelativeResize="0"/>
          <p:nvPr/>
        </p:nvPicPr>
        <p:blipFill>
          <a:blip r:embed="rId29">
            <a:alphaModFix/>
          </a:blip>
          <a:stretch>
            <a:fillRect/>
          </a:stretch>
        </p:blipFill>
        <p:spPr>
          <a:xfrm>
            <a:off x="2559192" y="2939750"/>
            <a:ext cx="553698" cy="533802"/>
          </a:xfrm>
          <a:prstGeom prst="rect">
            <a:avLst/>
          </a:prstGeom>
          <a:noFill/>
          <a:ln>
            <a:noFill/>
          </a:ln>
        </p:spPr>
      </p:pic>
      <p:pic>
        <p:nvPicPr>
          <p:cNvPr id="925" name="Google Shape;925;p103" descr="thin-0709_user_profile_avatar_man_male.png"/>
          <p:cNvPicPr preferRelativeResize="0"/>
          <p:nvPr/>
        </p:nvPicPr>
        <p:blipFill>
          <a:blip r:embed="rId30">
            <a:alphaModFix/>
          </a:blip>
          <a:stretch>
            <a:fillRect/>
          </a:stretch>
        </p:blipFill>
        <p:spPr>
          <a:xfrm>
            <a:off x="4957932" y="2199971"/>
            <a:ext cx="553698" cy="533802"/>
          </a:xfrm>
          <a:prstGeom prst="rect">
            <a:avLst/>
          </a:prstGeom>
          <a:noFill/>
          <a:ln>
            <a:noFill/>
          </a:ln>
        </p:spPr>
      </p:pic>
      <p:pic>
        <p:nvPicPr>
          <p:cNvPr id="926" name="Google Shape;926;p103" descr="thin-0710_business_tie_user_profile_avatar_man_male.png"/>
          <p:cNvPicPr preferRelativeResize="0"/>
          <p:nvPr/>
        </p:nvPicPr>
        <p:blipFill>
          <a:blip r:embed="rId31">
            <a:alphaModFix/>
          </a:blip>
          <a:stretch>
            <a:fillRect/>
          </a:stretch>
        </p:blipFill>
        <p:spPr>
          <a:xfrm>
            <a:off x="4246260" y="2199971"/>
            <a:ext cx="553698" cy="533802"/>
          </a:xfrm>
          <a:prstGeom prst="rect">
            <a:avLst/>
          </a:prstGeom>
          <a:noFill/>
          <a:ln>
            <a:noFill/>
          </a:ln>
        </p:spPr>
      </p:pic>
      <p:pic>
        <p:nvPicPr>
          <p:cNvPr id="927" name="Google Shape;927;p103" descr="thin-0766_weather_snow_flake_winter.png"/>
          <p:cNvPicPr preferRelativeResize="0"/>
          <p:nvPr/>
        </p:nvPicPr>
        <p:blipFill>
          <a:blip r:embed="rId32">
            <a:alphaModFix/>
          </a:blip>
          <a:stretch>
            <a:fillRect/>
          </a:stretch>
        </p:blipFill>
        <p:spPr>
          <a:xfrm>
            <a:off x="5790466" y="2998253"/>
            <a:ext cx="553698" cy="553693"/>
          </a:xfrm>
          <a:prstGeom prst="rect">
            <a:avLst/>
          </a:prstGeom>
          <a:noFill/>
          <a:ln>
            <a:noFill/>
          </a:ln>
        </p:spPr>
      </p:pic>
      <p:pic>
        <p:nvPicPr>
          <p:cNvPr id="928" name="Google Shape;928;p103" descr="thin-0719_group_users_circle.png"/>
          <p:cNvPicPr preferRelativeResize="0"/>
          <p:nvPr/>
        </p:nvPicPr>
        <p:blipFill>
          <a:blip r:embed="rId33">
            <a:alphaModFix/>
          </a:blip>
          <a:stretch>
            <a:fillRect/>
          </a:stretch>
        </p:blipFill>
        <p:spPr>
          <a:xfrm>
            <a:off x="5774496" y="2184783"/>
            <a:ext cx="553698" cy="553693"/>
          </a:xfrm>
          <a:prstGeom prst="rect">
            <a:avLst/>
          </a:prstGeom>
          <a:noFill/>
          <a:ln>
            <a:noFill/>
          </a:ln>
        </p:spPr>
      </p:pic>
      <p:pic>
        <p:nvPicPr>
          <p:cNvPr id="929" name="Google Shape;929;p103" descr="thin-0632_security_lock.png"/>
          <p:cNvPicPr preferRelativeResize="0"/>
          <p:nvPr/>
        </p:nvPicPr>
        <p:blipFill>
          <a:blip r:embed="rId34">
            <a:alphaModFix/>
          </a:blip>
          <a:stretch>
            <a:fillRect/>
          </a:stretch>
        </p:blipFill>
        <p:spPr>
          <a:xfrm>
            <a:off x="2567643" y="2177533"/>
            <a:ext cx="553698" cy="553693"/>
          </a:xfrm>
          <a:prstGeom prst="rect">
            <a:avLst/>
          </a:prstGeom>
          <a:noFill/>
          <a:ln>
            <a:noFill/>
          </a:ln>
        </p:spPr>
      </p:pic>
      <p:pic>
        <p:nvPicPr>
          <p:cNvPr id="930" name="Google Shape;930;p103" descr="thin-0540_map_path_navigation_location_treasure_hunt.png"/>
          <p:cNvPicPr preferRelativeResize="0"/>
          <p:nvPr/>
        </p:nvPicPr>
        <p:blipFill>
          <a:blip r:embed="rId35">
            <a:alphaModFix/>
          </a:blip>
          <a:stretch>
            <a:fillRect/>
          </a:stretch>
        </p:blipFill>
        <p:spPr>
          <a:xfrm>
            <a:off x="7305582" y="3677293"/>
            <a:ext cx="553698" cy="553693"/>
          </a:xfrm>
          <a:prstGeom prst="rect">
            <a:avLst/>
          </a:prstGeom>
          <a:noFill/>
          <a:ln>
            <a:noFill/>
          </a:ln>
        </p:spPr>
      </p:pic>
      <p:sp>
        <p:nvSpPr>
          <p:cNvPr id="931" name="Google Shape;931;p10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losing - Questions">
  <p:cSld name="CUSTOM_5">
    <p:bg>
      <p:bgPr>
        <a:solidFill>
          <a:srgbClr val="112E51"/>
        </a:solidFill>
        <a:effectLst/>
      </p:bgPr>
    </p:bg>
    <p:spTree>
      <p:nvGrpSpPr>
        <p:cNvPr id="1" name="Shape 932"/>
        <p:cNvGrpSpPr/>
        <p:nvPr/>
      </p:nvGrpSpPr>
      <p:grpSpPr>
        <a:xfrm>
          <a:off x="0" y="0"/>
          <a:ext cx="0" cy="0"/>
          <a:chOff x="0" y="0"/>
          <a:chExt cx="0" cy="0"/>
        </a:xfrm>
      </p:grpSpPr>
      <p:sp>
        <p:nvSpPr>
          <p:cNvPr id="933" name="Google Shape;933;p104"/>
          <p:cNvSpPr txBox="1">
            <a:spLocks noGrp="1"/>
          </p:cNvSpPr>
          <p:nvPr>
            <p:ph type="ctrTitle"/>
          </p:nvPr>
        </p:nvSpPr>
        <p:spPr>
          <a:xfrm>
            <a:off x="451050" y="744575"/>
            <a:ext cx="8241900" cy="15519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Clr>
                <a:srgbClr val="FFFFFF"/>
              </a:buClr>
              <a:buSzPts val="3600"/>
              <a:buNone/>
              <a:defRPr sz="3600">
                <a:solidFill>
                  <a:srgbClr val="FFFFFF"/>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34" name="Google Shape;934;p104"/>
          <p:cNvSpPr txBox="1">
            <a:spLocks noGrp="1"/>
          </p:cNvSpPr>
          <p:nvPr>
            <p:ph type="subTitle" idx="1"/>
          </p:nvPr>
        </p:nvSpPr>
        <p:spPr>
          <a:xfrm>
            <a:off x="451050" y="2175450"/>
            <a:ext cx="8241900" cy="79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FFFFF"/>
              </a:buClr>
              <a:buSzPts val="2400"/>
              <a:buFont typeface="Source Sans Pro"/>
              <a:buNone/>
              <a:defRPr sz="2400" b="0">
                <a:solidFill>
                  <a:srgbClr val="FFFFFF"/>
                </a:solidFill>
                <a:latin typeface="Source Sans Pro"/>
                <a:ea typeface="Source Sans Pro"/>
                <a:cs typeface="Source Sans Pro"/>
                <a:sym typeface="Source Sans Pro"/>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cxnSp>
        <p:nvCxnSpPr>
          <p:cNvPr id="935" name="Google Shape;935;p104"/>
          <p:cNvCxnSpPr/>
          <p:nvPr/>
        </p:nvCxnSpPr>
        <p:spPr>
          <a:xfrm>
            <a:off x="456500" y="3964475"/>
            <a:ext cx="8222700" cy="0"/>
          </a:xfrm>
          <a:prstGeom prst="straightConnector1">
            <a:avLst/>
          </a:prstGeom>
          <a:noFill/>
          <a:ln w="19050" cap="flat" cmpd="sng">
            <a:solidFill>
              <a:srgbClr val="AB142F"/>
            </a:solidFill>
            <a:prstDash val="solid"/>
            <a:round/>
            <a:headEnd type="none" w="med" len="med"/>
            <a:tailEnd type="none" w="med" len="med"/>
          </a:ln>
        </p:spPr>
      </p:cxnSp>
      <p:sp>
        <p:nvSpPr>
          <p:cNvPr id="936" name="Google Shape;936;p10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Public Sans"/>
                <a:ea typeface="Public Sans"/>
                <a:cs typeface="Public Sans"/>
                <a:sym typeface="Public Sans"/>
              </a:defRPr>
            </a:lvl1pPr>
            <a:lvl2pPr lvl="1" rtl="0">
              <a:buNone/>
              <a:defRPr sz="1300">
                <a:solidFill>
                  <a:srgbClr val="000000"/>
                </a:solidFill>
                <a:latin typeface="Public Sans"/>
                <a:ea typeface="Public Sans"/>
                <a:cs typeface="Public Sans"/>
                <a:sym typeface="Public Sans"/>
              </a:defRPr>
            </a:lvl2pPr>
            <a:lvl3pPr lvl="2" rtl="0">
              <a:buNone/>
              <a:defRPr sz="1300">
                <a:solidFill>
                  <a:srgbClr val="000000"/>
                </a:solidFill>
                <a:latin typeface="Public Sans"/>
                <a:ea typeface="Public Sans"/>
                <a:cs typeface="Public Sans"/>
                <a:sym typeface="Public Sans"/>
              </a:defRPr>
            </a:lvl3pPr>
            <a:lvl4pPr lvl="3" rtl="0">
              <a:buNone/>
              <a:defRPr sz="1300">
                <a:solidFill>
                  <a:srgbClr val="000000"/>
                </a:solidFill>
                <a:latin typeface="Public Sans"/>
                <a:ea typeface="Public Sans"/>
                <a:cs typeface="Public Sans"/>
                <a:sym typeface="Public Sans"/>
              </a:defRPr>
            </a:lvl4pPr>
            <a:lvl5pPr lvl="4" rtl="0">
              <a:buNone/>
              <a:defRPr sz="1300">
                <a:solidFill>
                  <a:srgbClr val="000000"/>
                </a:solidFill>
                <a:latin typeface="Public Sans"/>
                <a:ea typeface="Public Sans"/>
                <a:cs typeface="Public Sans"/>
                <a:sym typeface="Public Sans"/>
              </a:defRPr>
            </a:lvl5pPr>
            <a:lvl6pPr lvl="5" rtl="0">
              <a:buNone/>
              <a:defRPr sz="1300">
                <a:solidFill>
                  <a:srgbClr val="000000"/>
                </a:solidFill>
                <a:latin typeface="Public Sans"/>
                <a:ea typeface="Public Sans"/>
                <a:cs typeface="Public Sans"/>
                <a:sym typeface="Public Sans"/>
              </a:defRPr>
            </a:lvl6pPr>
            <a:lvl7pPr lvl="6" rtl="0">
              <a:buNone/>
              <a:defRPr sz="1300">
                <a:solidFill>
                  <a:srgbClr val="000000"/>
                </a:solidFill>
                <a:latin typeface="Public Sans"/>
                <a:ea typeface="Public Sans"/>
                <a:cs typeface="Public Sans"/>
                <a:sym typeface="Public Sans"/>
              </a:defRPr>
            </a:lvl7pPr>
            <a:lvl8pPr lvl="7" rtl="0">
              <a:buNone/>
              <a:defRPr sz="1300">
                <a:solidFill>
                  <a:srgbClr val="000000"/>
                </a:solidFill>
                <a:latin typeface="Public Sans"/>
                <a:ea typeface="Public Sans"/>
                <a:cs typeface="Public Sans"/>
                <a:sym typeface="Public Sans"/>
              </a:defRPr>
            </a:lvl8pPr>
            <a:lvl9pPr lvl="8" rtl="0">
              <a:buNone/>
              <a:defRPr sz="1300">
                <a:solidFill>
                  <a:srgbClr val="000000"/>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pic>
        <p:nvPicPr>
          <p:cNvPr id="937" name="Google Shape;937;p104"/>
          <p:cNvPicPr preferRelativeResize="0"/>
          <p:nvPr/>
        </p:nvPicPr>
        <p:blipFill rotWithShape="1">
          <a:blip r:embed="rId2">
            <a:alphaModFix/>
          </a:blip>
          <a:srcRect l="19833" t="1114" b="1104"/>
          <a:stretch/>
        </p:blipFill>
        <p:spPr>
          <a:xfrm>
            <a:off x="464200" y="4314325"/>
            <a:ext cx="1849125" cy="3936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theme" Target="../theme/theme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8.xml"/><Relationship Id="rId13" Type="http://schemas.openxmlformats.org/officeDocument/2006/relationships/slideLayout" Target="../slideLayouts/slideLayout53.xml"/><Relationship Id="rId18" Type="http://schemas.openxmlformats.org/officeDocument/2006/relationships/slideLayout" Target="../slideLayouts/slideLayout58.xml"/><Relationship Id="rId26" Type="http://schemas.openxmlformats.org/officeDocument/2006/relationships/slideLayout" Target="../slideLayouts/slideLayout66.xml"/><Relationship Id="rId3" Type="http://schemas.openxmlformats.org/officeDocument/2006/relationships/slideLayout" Target="../slideLayouts/slideLayout43.xml"/><Relationship Id="rId21" Type="http://schemas.openxmlformats.org/officeDocument/2006/relationships/slideLayout" Target="../slideLayouts/slideLayout61.xml"/><Relationship Id="rId7" Type="http://schemas.openxmlformats.org/officeDocument/2006/relationships/slideLayout" Target="../slideLayouts/slideLayout47.xml"/><Relationship Id="rId12" Type="http://schemas.openxmlformats.org/officeDocument/2006/relationships/slideLayout" Target="../slideLayouts/slideLayout52.xml"/><Relationship Id="rId17" Type="http://schemas.openxmlformats.org/officeDocument/2006/relationships/slideLayout" Target="../slideLayouts/slideLayout57.xml"/><Relationship Id="rId25" Type="http://schemas.openxmlformats.org/officeDocument/2006/relationships/slideLayout" Target="../slideLayouts/slideLayout65.xml"/><Relationship Id="rId2" Type="http://schemas.openxmlformats.org/officeDocument/2006/relationships/slideLayout" Target="../slideLayouts/slideLayout42.xml"/><Relationship Id="rId16" Type="http://schemas.openxmlformats.org/officeDocument/2006/relationships/slideLayout" Target="../slideLayouts/slideLayout56.xml"/><Relationship Id="rId20" Type="http://schemas.openxmlformats.org/officeDocument/2006/relationships/slideLayout" Target="../slideLayouts/slideLayout60.xml"/><Relationship Id="rId29" Type="http://schemas.openxmlformats.org/officeDocument/2006/relationships/slideLayout" Target="../slideLayouts/slideLayout69.xml"/><Relationship Id="rId1" Type="http://schemas.openxmlformats.org/officeDocument/2006/relationships/slideLayout" Target="../slideLayouts/slideLayout41.xml"/><Relationship Id="rId6" Type="http://schemas.openxmlformats.org/officeDocument/2006/relationships/slideLayout" Target="../slideLayouts/slideLayout46.xml"/><Relationship Id="rId11" Type="http://schemas.openxmlformats.org/officeDocument/2006/relationships/slideLayout" Target="../slideLayouts/slideLayout51.xml"/><Relationship Id="rId24" Type="http://schemas.openxmlformats.org/officeDocument/2006/relationships/slideLayout" Target="../slideLayouts/slideLayout64.xml"/><Relationship Id="rId5" Type="http://schemas.openxmlformats.org/officeDocument/2006/relationships/slideLayout" Target="../slideLayouts/slideLayout45.xml"/><Relationship Id="rId15" Type="http://schemas.openxmlformats.org/officeDocument/2006/relationships/slideLayout" Target="../slideLayouts/slideLayout55.xml"/><Relationship Id="rId23" Type="http://schemas.openxmlformats.org/officeDocument/2006/relationships/slideLayout" Target="../slideLayouts/slideLayout63.xml"/><Relationship Id="rId28" Type="http://schemas.openxmlformats.org/officeDocument/2006/relationships/slideLayout" Target="../slideLayouts/slideLayout68.xml"/><Relationship Id="rId10" Type="http://schemas.openxmlformats.org/officeDocument/2006/relationships/slideLayout" Target="../slideLayouts/slideLayout50.xml"/><Relationship Id="rId19" Type="http://schemas.openxmlformats.org/officeDocument/2006/relationships/slideLayout" Target="../slideLayouts/slideLayout59.xml"/><Relationship Id="rId31" Type="http://schemas.openxmlformats.org/officeDocument/2006/relationships/theme" Target="../theme/theme3.xml"/><Relationship Id="rId4" Type="http://schemas.openxmlformats.org/officeDocument/2006/relationships/slideLayout" Target="../slideLayouts/slideLayout44.xml"/><Relationship Id="rId9" Type="http://schemas.openxmlformats.org/officeDocument/2006/relationships/slideLayout" Target="../slideLayouts/slideLayout49.xml"/><Relationship Id="rId14" Type="http://schemas.openxmlformats.org/officeDocument/2006/relationships/slideLayout" Target="../slideLayouts/slideLayout54.xml"/><Relationship Id="rId22" Type="http://schemas.openxmlformats.org/officeDocument/2006/relationships/slideLayout" Target="../slideLayouts/slideLayout62.xml"/><Relationship Id="rId27" Type="http://schemas.openxmlformats.org/officeDocument/2006/relationships/slideLayout" Target="../slideLayouts/slideLayout67.xml"/><Relationship Id="rId30" Type="http://schemas.openxmlformats.org/officeDocument/2006/relationships/slideLayout" Target="../slideLayouts/slideLayout70.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83.xml"/><Relationship Id="rId18" Type="http://schemas.openxmlformats.org/officeDocument/2006/relationships/slideLayout" Target="../slideLayouts/slideLayout88.xml"/><Relationship Id="rId26" Type="http://schemas.openxmlformats.org/officeDocument/2006/relationships/slideLayout" Target="../slideLayouts/slideLayout96.xml"/><Relationship Id="rId39" Type="http://schemas.openxmlformats.org/officeDocument/2006/relationships/slideLayout" Target="../slideLayouts/slideLayout109.xml"/><Relationship Id="rId21" Type="http://schemas.openxmlformats.org/officeDocument/2006/relationships/slideLayout" Target="../slideLayouts/slideLayout91.xml"/><Relationship Id="rId34" Type="http://schemas.openxmlformats.org/officeDocument/2006/relationships/slideLayout" Target="../slideLayouts/slideLayout104.xml"/><Relationship Id="rId42" Type="http://schemas.openxmlformats.org/officeDocument/2006/relationships/theme" Target="../theme/theme4.xml"/><Relationship Id="rId7" Type="http://schemas.openxmlformats.org/officeDocument/2006/relationships/slideLayout" Target="../slideLayouts/slideLayout77.xml"/><Relationship Id="rId2" Type="http://schemas.openxmlformats.org/officeDocument/2006/relationships/slideLayout" Target="../slideLayouts/slideLayout72.xml"/><Relationship Id="rId16" Type="http://schemas.openxmlformats.org/officeDocument/2006/relationships/slideLayout" Target="../slideLayouts/slideLayout86.xml"/><Relationship Id="rId20" Type="http://schemas.openxmlformats.org/officeDocument/2006/relationships/slideLayout" Target="../slideLayouts/slideLayout90.xml"/><Relationship Id="rId29" Type="http://schemas.openxmlformats.org/officeDocument/2006/relationships/slideLayout" Target="../slideLayouts/slideLayout99.xml"/><Relationship Id="rId41" Type="http://schemas.openxmlformats.org/officeDocument/2006/relationships/slideLayout" Target="../slideLayouts/slideLayout111.xml"/><Relationship Id="rId1" Type="http://schemas.openxmlformats.org/officeDocument/2006/relationships/slideLayout" Target="../slideLayouts/slideLayout71.xml"/><Relationship Id="rId6" Type="http://schemas.openxmlformats.org/officeDocument/2006/relationships/slideLayout" Target="../slideLayouts/slideLayout76.xml"/><Relationship Id="rId11" Type="http://schemas.openxmlformats.org/officeDocument/2006/relationships/slideLayout" Target="../slideLayouts/slideLayout81.xml"/><Relationship Id="rId24" Type="http://schemas.openxmlformats.org/officeDocument/2006/relationships/slideLayout" Target="../slideLayouts/slideLayout94.xml"/><Relationship Id="rId32" Type="http://schemas.openxmlformats.org/officeDocument/2006/relationships/slideLayout" Target="../slideLayouts/slideLayout102.xml"/><Relationship Id="rId37" Type="http://schemas.openxmlformats.org/officeDocument/2006/relationships/slideLayout" Target="../slideLayouts/slideLayout107.xml"/><Relationship Id="rId40" Type="http://schemas.openxmlformats.org/officeDocument/2006/relationships/slideLayout" Target="../slideLayouts/slideLayout110.xml"/><Relationship Id="rId5" Type="http://schemas.openxmlformats.org/officeDocument/2006/relationships/slideLayout" Target="../slideLayouts/slideLayout75.xml"/><Relationship Id="rId15" Type="http://schemas.openxmlformats.org/officeDocument/2006/relationships/slideLayout" Target="../slideLayouts/slideLayout85.xml"/><Relationship Id="rId23" Type="http://schemas.openxmlformats.org/officeDocument/2006/relationships/slideLayout" Target="../slideLayouts/slideLayout93.xml"/><Relationship Id="rId28" Type="http://schemas.openxmlformats.org/officeDocument/2006/relationships/slideLayout" Target="../slideLayouts/slideLayout98.xml"/><Relationship Id="rId36" Type="http://schemas.openxmlformats.org/officeDocument/2006/relationships/slideLayout" Target="../slideLayouts/slideLayout106.xml"/><Relationship Id="rId10" Type="http://schemas.openxmlformats.org/officeDocument/2006/relationships/slideLayout" Target="../slideLayouts/slideLayout80.xml"/><Relationship Id="rId19" Type="http://schemas.openxmlformats.org/officeDocument/2006/relationships/slideLayout" Target="../slideLayouts/slideLayout89.xml"/><Relationship Id="rId31" Type="http://schemas.openxmlformats.org/officeDocument/2006/relationships/slideLayout" Target="../slideLayouts/slideLayout101.xml"/><Relationship Id="rId4" Type="http://schemas.openxmlformats.org/officeDocument/2006/relationships/slideLayout" Target="../slideLayouts/slideLayout74.xml"/><Relationship Id="rId9" Type="http://schemas.openxmlformats.org/officeDocument/2006/relationships/slideLayout" Target="../slideLayouts/slideLayout79.xml"/><Relationship Id="rId14" Type="http://schemas.openxmlformats.org/officeDocument/2006/relationships/slideLayout" Target="../slideLayouts/slideLayout84.xml"/><Relationship Id="rId22" Type="http://schemas.openxmlformats.org/officeDocument/2006/relationships/slideLayout" Target="../slideLayouts/slideLayout92.xml"/><Relationship Id="rId27" Type="http://schemas.openxmlformats.org/officeDocument/2006/relationships/slideLayout" Target="../slideLayouts/slideLayout97.xml"/><Relationship Id="rId30" Type="http://schemas.openxmlformats.org/officeDocument/2006/relationships/slideLayout" Target="../slideLayouts/slideLayout100.xml"/><Relationship Id="rId35" Type="http://schemas.openxmlformats.org/officeDocument/2006/relationships/slideLayout" Target="../slideLayouts/slideLayout105.xml"/><Relationship Id="rId8" Type="http://schemas.openxmlformats.org/officeDocument/2006/relationships/slideLayout" Target="../slideLayouts/slideLayout78.xml"/><Relationship Id="rId3" Type="http://schemas.openxmlformats.org/officeDocument/2006/relationships/slideLayout" Target="../slideLayouts/slideLayout73.xml"/><Relationship Id="rId12" Type="http://schemas.openxmlformats.org/officeDocument/2006/relationships/slideLayout" Target="../slideLayouts/slideLayout82.xml"/><Relationship Id="rId17" Type="http://schemas.openxmlformats.org/officeDocument/2006/relationships/slideLayout" Target="../slideLayouts/slideLayout87.xml"/><Relationship Id="rId25" Type="http://schemas.openxmlformats.org/officeDocument/2006/relationships/slideLayout" Target="../slideLayouts/slideLayout95.xml"/><Relationship Id="rId33" Type="http://schemas.openxmlformats.org/officeDocument/2006/relationships/slideLayout" Target="../slideLayouts/slideLayout103.xml"/><Relationship Id="rId38" Type="http://schemas.openxmlformats.org/officeDocument/2006/relationships/slideLayout" Target="../slideLayouts/slideLayout10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rgbClr val="003C7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1pPr>
            <a:lvl2pPr lvl="1"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2pPr>
            <a:lvl3pPr lvl="2"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3pPr>
            <a:lvl4pPr lvl="3"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4pPr>
            <a:lvl5pPr lvl="4"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5pPr>
            <a:lvl6pPr lvl="5"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6pPr>
            <a:lvl7pPr lvl="6"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7pPr>
            <a:lvl8pPr lvl="7"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8pPr>
            <a:lvl9pPr lvl="8"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2"/>
              </a:buClr>
              <a:buSzPts val="1800"/>
              <a:buFont typeface="Calibri"/>
              <a:buChar char="●"/>
              <a:defRPr sz="1800">
                <a:solidFill>
                  <a:schemeClr val="lt2"/>
                </a:solidFill>
                <a:latin typeface="Calibri"/>
                <a:ea typeface="Calibri"/>
                <a:cs typeface="Calibri"/>
                <a:sym typeface="Calibri"/>
              </a:defRPr>
            </a:lvl1pPr>
            <a:lvl2pPr marL="914400" lvl="1"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2pPr>
            <a:lvl3pPr marL="1371600" lvl="2"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3pPr>
            <a:lvl4pPr marL="1828800" lvl="3"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4pPr>
            <a:lvl5pPr marL="2286000" lvl="4"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5pPr>
            <a:lvl6pPr marL="2743200" lvl="5"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6pPr>
            <a:lvl7pPr marL="3200400" lvl="6"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7pPr>
            <a:lvl8pPr marL="3657600" lvl="7"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8pPr>
            <a:lvl9pPr marL="4114800" lvl="8" indent="-317500" rtl="0">
              <a:lnSpc>
                <a:spcPct val="115000"/>
              </a:lnSpc>
              <a:spcBef>
                <a:spcPts val="1600"/>
              </a:spcBef>
              <a:spcAft>
                <a:spcPts val="1600"/>
              </a:spcAft>
              <a:buClr>
                <a:schemeClr val="lt2"/>
              </a:buClr>
              <a:buSzPts val="1400"/>
              <a:buFont typeface="Calibri"/>
              <a:buChar char="■"/>
              <a:defRPr>
                <a:solidFill>
                  <a:schemeClr val="lt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2"/>
                </a:solidFill>
              </a:defRPr>
            </a:lvl1pPr>
            <a:lvl2pPr lvl="1" algn="r" rtl="0">
              <a:buNone/>
              <a:defRPr sz="1000">
                <a:solidFill>
                  <a:schemeClr val="lt2"/>
                </a:solidFill>
              </a:defRPr>
            </a:lvl2pPr>
            <a:lvl3pPr lvl="2" algn="r" rtl="0">
              <a:buNone/>
              <a:defRPr sz="1000">
                <a:solidFill>
                  <a:schemeClr val="lt2"/>
                </a:solidFill>
              </a:defRPr>
            </a:lvl3pPr>
            <a:lvl4pPr lvl="3" algn="r" rtl="0">
              <a:buNone/>
              <a:defRPr sz="1000">
                <a:solidFill>
                  <a:schemeClr val="lt2"/>
                </a:solidFill>
              </a:defRPr>
            </a:lvl4pPr>
            <a:lvl5pPr lvl="4" algn="r" rtl="0">
              <a:buNone/>
              <a:defRPr sz="1000">
                <a:solidFill>
                  <a:schemeClr val="lt2"/>
                </a:solidFill>
              </a:defRPr>
            </a:lvl5pPr>
            <a:lvl6pPr lvl="5" algn="r" rtl="0">
              <a:buNone/>
              <a:defRPr sz="1000">
                <a:solidFill>
                  <a:schemeClr val="lt2"/>
                </a:solidFill>
              </a:defRPr>
            </a:lvl6pPr>
            <a:lvl7pPr lvl="6" algn="r" rtl="0">
              <a:buNone/>
              <a:defRPr sz="1000">
                <a:solidFill>
                  <a:schemeClr val="lt2"/>
                </a:solidFill>
              </a:defRPr>
            </a:lvl7pPr>
            <a:lvl8pPr lvl="7" algn="r" rtl="0">
              <a:buNone/>
              <a:defRPr sz="1000">
                <a:solidFill>
                  <a:schemeClr val="lt2"/>
                </a:solidFill>
              </a:defRPr>
            </a:lvl8pPr>
            <a:lvl9pPr lvl="8" algn="r" rtl="0">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310"/>
        <p:cNvGrpSpPr/>
        <p:nvPr/>
      </p:nvGrpSpPr>
      <p:grpSpPr>
        <a:xfrm>
          <a:off x="0" y="0"/>
          <a:ext cx="0" cy="0"/>
          <a:chOff x="0" y="0"/>
          <a:chExt cx="0" cy="0"/>
        </a:xfrm>
      </p:grpSpPr>
      <p:sp>
        <p:nvSpPr>
          <p:cNvPr id="311" name="Google Shape;311;p32"/>
          <p:cNvSpPr txBox="1">
            <a:spLocks noGrp="1"/>
          </p:cNvSpPr>
          <p:nvPr>
            <p:ph type="title"/>
          </p:nvPr>
        </p:nvSpPr>
        <p:spPr>
          <a:xfrm>
            <a:off x="311700" y="445025"/>
            <a:ext cx="8520600" cy="572700"/>
          </a:xfrm>
          <a:prstGeom prst="rect">
            <a:avLst/>
          </a:prstGeom>
          <a:noFill/>
          <a:ln>
            <a:noFill/>
          </a:ln>
        </p:spPr>
        <p:txBody>
          <a:bodyPr spcFirstLastPara="1" wrap="square" lIns="91525" tIns="91525" rIns="91525" bIns="915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312" name="Google Shape;312;p32"/>
          <p:cNvSpPr txBox="1">
            <a:spLocks noGrp="1"/>
          </p:cNvSpPr>
          <p:nvPr>
            <p:ph type="body" idx="1"/>
          </p:nvPr>
        </p:nvSpPr>
        <p:spPr>
          <a:xfrm>
            <a:off x="311700" y="1152475"/>
            <a:ext cx="8520600" cy="3416400"/>
          </a:xfrm>
          <a:prstGeom prst="rect">
            <a:avLst/>
          </a:prstGeom>
          <a:noFill/>
          <a:ln>
            <a:noFill/>
          </a:ln>
        </p:spPr>
        <p:txBody>
          <a:bodyPr spcFirstLastPara="1" wrap="square" lIns="91525" tIns="91525" rIns="91525" bIns="915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sz="1400">
                <a:solidFill>
                  <a:schemeClr val="dk2"/>
                </a:solidFill>
              </a:defRPr>
            </a:lvl2pPr>
            <a:lvl3pPr marL="1371600" lvl="2" indent="-317500" rtl="0">
              <a:lnSpc>
                <a:spcPct val="115000"/>
              </a:lnSpc>
              <a:spcBef>
                <a:spcPts val="0"/>
              </a:spcBef>
              <a:spcAft>
                <a:spcPts val="0"/>
              </a:spcAft>
              <a:buClr>
                <a:schemeClr val="dk2"/>
              </a:buClr>
              <a:buSzPts val="1400"/>
              <a:buChar char="■"/>
              <a:defRPr sz="1400">
                <a:solidFill>
                  <a:schemeClr val="dk2"/>
                </a:solidFill>
              </a:defRPr>
            </a:lvl3pPr>
            <a:lvl4pPr marL="1828800" lvl="3" indent="-317500" rtl="0">
              <a:lnSpc>
                <a:spcPct val="115000"/>
              </a:lnSpc>
              <a:spcBef>
                <a:spcPts val="0"/>
              </a:spcBef>
              <a:spcAft>
                <a:spcPts val="0"/>
              </a:spcAft>
              <a:buClr>
                <a:schemeClr val="dk2"/>
              </a:buClr>
              <a:buSzPts val="1400"/>
              <a:buChar char="●"/>
              <a:defRPr sz="1400">
                <a:solidFill>
                  <a:schemeClr val="dk2"/>
                </a:solidFill>
              </a:defRPr>
            </a:lvl4pPr>
            <a:lvl5pPr marL="2286000" lvl="4" indent="-317500" rtl="0">
              <a:lnSpc>
                <a:spcPct val="115000"/>
              </a:lnSpc>
              <a:spcBef>
                <a:spcPts val="0"/>
              </a:spcBef>
              <a:spcAft>
                <a:spcPts val="0"/>
              </a:spcAft>
              <a:buClr>
                <a:schemeClr val="dk2"/>
              </a:buClr>
              <a:buSzPts val="1400"/>
              <a:buChar char="○"/>
              <a:defRPr sz="1400">
                <a:solidFill>
                  <a:schemeClr val="dk2"/>
                </a:solidFill>
              </a:defRPr>
            </a:lvl5pPr>
            <a:lvl6pPr marL="2743200" lvl="5" indent="-317500" rtl="0">
              <a:lnSpc>
                <a:spcPct val="115000"/>
              </a:lnSpc>
              <a:spcBef>
                <a:spcPts val="0"/>
              </a:spcBef>
              <a:spcAft>
                <a:spcPts val="0"/>
              </a:spcAft>
              <a:buClr>
                <a:schemeClr val="dk2"/>
              </a:buClr>
              <a:buSzPts val="1400"/>
              <a:buChar char="■"/>
              <a:defRPr sz="1400">
                <a:solidFill>
                  <a:schemeClr val="dk2"/>
                </a:solidFill>
              </a:defRPr>
            </a:lvl6pPr>
            <a:lvl7pPr marL="3200400" lvl="6" indent="-317500" rtl="0">
              <a:lnSpc>
                <a:spcPct val="115000"/>
              </a:lnSpc>
              <a:spcBef>
                <a:spcPts val="0"/>
              </a:spcBef>
              <a:spcAft>
                <a:spcPts val="0"/>
              </a:spcAft>
              <a:buClr>
                <a:schemeClr val="dk2"/>
              </a:buClr>
              <a:buSzPts val="1400"/>
              <a:buChar char="●"/>
              <a:defRPr sz="1400">
                <a:solidFill>
                  <a:schemeClr val="dk2"/>
                </a:solidFill>
              </a:defRPr>
            </a:lvl7pPr>
            <a:lvl8pPr marL="3657600" lvl="7" indent="-317500" rtl="0">
              <a:lnSpc>
                <a:spcPct val="115000"/>
              </a:lnSpc>
              <a:spcBef>
                <a:spcPts val="0"/>
              </a:spcBef>
              <a:spcAft>
                <a:spcPts val="0"/>
              </a:spcAft>
              <a:buClr>
                <a:schemeClr val="dk2"/>
              </a:buClr>
              <a:buSzPts val="1400"/>
              <a:buChar char="○"/>
              <a:defRPr sz="1400">
                <a:solidFill>
                  <a:schemeClr val="dk2"/>
                </a:solidFill>
              </a:defRPr>
            </a:lvl8pPr>
            <a:lvl9pPr marL="4114800" lvl="8" indent="-317500" rtl="0">
              <a:lnSpc>
                <a:spcPct val="115000"/>
              </a:lnSpc>
              <a:spcBef>
                <a:spcPts val="0"/>
              </a:spcBef>
              <a:spcAft>
                <a:spcPts val="0"/>
              </a:spcAft>
              <a:buClr>
                <a:schemeClr val="dk2"/>
              </a:buClr>
              <a:buSzPts val="1400"/>
              <a:buChar char="■"/>
              <a:defRPr sz="1400">
                <a:solidFill>
                  <a:schemeClr val="dk2"/>
                </a:solidFill>
              </a:defRPr>
            </a:lvl9pPr>
          </a:lstStyle>
          <a:p>
            <a:endParaRPr/>
          </a:p>
        </p:txBody>
      </p:sp>
      <p:sp>
        <p:nvSpPr>
          <p:cNvPr id="313" name="Google Shape;313;p32"/>
          <p:cNvSpPr txBox="1">
            <a:spLocks noGrp="1"/>
          </p:cNvSpPr>
          <p:nvPr>
            <p:ph type="sldNum" idx="12"/>
          </p:nvPr>
        </p:nvSpPr>
        <p:spPr>
          <a:xfrm>
            <a:off x="8472458" y="4663217"/>
            <a:ext cx="548700" cy="393600"/>
          </a:xfrm>
          <a:prstGeom prst="rect">
            <a:avLst/>
          </a:prstGeom>
          <a:noFill/>
          <a:ln>
            <a:noFill/>
          </a:ln>
        </p:spPr>
        <p:txBody>
          <a:bodyPr spcFirstLastPara="1" wrap="square" lIns="91525" tIns="91525" rIns="91525" bIns="915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dark-2">
    <p:bg>
      <p:bgPr>
        <a:solidFill>
          <a:srgbClr val="003C71"/>
        </a:solidFill>
        <a:effectLst/>
      </p:bgPr>
    </p:bg>
    <p:spTree>
      <p:nvGrpSpPr>
        <p:cNvPr id="1" name="Shape 355"/>
        <p:cNvGrpSpPr/>
        <p:nvPr/>
      </p:nvGrpSpPr>
      <p:grpSpPr>
        <a:xfrm>
          <a:off x="0" y="0"/>
          <a:ext cx="0" cy="0"/>
          <a:chOff x="0" y="0"/>
          <a:chExt cx="0" cy="0"/>
        </a:xfrm>
      </p:grpSpPr>
      <p:sp>
        <p:nvSpPr>
          <p:cNvPr id="356" name="Google Shape;356;p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1pPr>
            <a:lvl2pPr lvl="1"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2pPr>
            <a:lvl3pPr lvl="2"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3pPr>
            <a:lvl4pPr lvl="3"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4pPr>
            <a:lvl5pPr lvl="4"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5pPr>
            <a:lvl6pPr lvl="5"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6pPr>
            <a:lvl7pPr lvl="6"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7pPr>
            <a:lvl8pPr lvl="7"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8pPr>
            <a:lvl9pPr lvl="8"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9pPr>
          </a:lstStyle>
          <a:p>
            <a:endParaRPr/>
          </a:p>
        </p:txBody>
      </p:sp>
      <p:sp>
        <p:nvSpPr>
          <p:cNvPr id="357" name="Google Shape;357;p4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2"/>
              </a:buClr>
              <a:buSzPts val="1800"/>
              <a:buFont typeface="Calibri"/>
              <a:buChar char="●"/>
              <a:defRPr sz="1800">
                <a:solidFill>
                  <a:schemeClr val="lt2"/>
                </a:solidFill>
                <a:latin typeface="Calibri"/>
                <a:ea typeface="Calibri"/>
                <a:cs typeface="Calibri"/>
                <a:sym typeface="Calibri"/>
              </a:defRPr>
            </a:lvl1pPr>
            <a:lvl2pPr marL="914400" lvl="1"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2pPr>
            <a:lvl3pPr marL="1371600" lvl="2"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3pPr>
            <a:lvl4pPr marL="1828800" lvl="3"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4pPr>
            <a:lvl5pPr marL="2286000" lvl="4"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5pPr>
            <a:lvl6pPr marL="2743200" lvl="5"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6pPr>
            <a:lvl7pPr marL="3200400" lvl="6"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7pPr>
            <a:lvl8pPr marL="3657600" lvl="7"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8pPr>
            <a:lvl9pPr marL="4114800" lvl="8" indent="-317500" rtl="0">
              <a:lnSpc>
                <a:spcPct val="115000"/>
              </a:lnSpc>
              <a:spcBef>
                <a:spcPts val="1600"/>
              </a:spcBef>
              <a:spcAft>
                <a:spcPts val="1600"/>
              </a:spcAft>
              <a:buClr>
                <a:schemeClr val="lt2"/>
              </a:buClr>
              <a:buSzPts val="1400"/>
              <a:buFont typeface="Calibri"/>
              <a:buChar char="■"/>
              <a:defRPr>
                <a:solidFill>
                  <a:schemeClr val="lt2"/>
                </a:solidFill>
                <a:latin typeface="Calibri"/>
                <a:ea typeface="Calibri"/>
                <a:cs typeface="Calibri"/>
                <a:sym typeface="Calibri"/>
              </a:defRPr>
            </a:lvl9pPr>
          </a:lstStyle>
          <a:p>
            <a:endParaRPr/>
          </a:p>
        </p:txBody>
      </p:sp>
      <p:sp>
        <p:nvSpPr>
          <p:cNvPr id="358" name="Google Shape;358;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2"/>
                </a:solidFill>
              </a:defRPr>
            </a:lvl1pPr>
            <a:lvl2pPr lvl="1" algn="r" rtl="0">
              <a:buNone/>
              <a:defRPr sz="1000">
                <a:solidFill>
                  <a:schemeClr val="lt2"/>
                </a:solidFill>
              </a:defRPr>
            </a:lvl2pPr>
            <a:lvl3pPr lvl="2" algn="r" rtl="0">
              <a:buNone/>
              <a:defRPr sz="1000">
                <a:solidFill>
                  <a:schemeClr val="lt2"/>
                </a:solidFill>
              </a:defRPr>
            </a:lvl3pPr>
            <a:lvl4pPr lvl="3" algn="r" rtl="0">
              <a:buNone/>
              <a:defRPr sz="1000">
                <a:solidFill>
                  <a:schemeClr val="lt2"/>
                </a:solidFill>
              </a:defRPr>
            </a:lvl4pPr>
            <a:lvl5pPr lvl="4" algn="r" rtl="0">
              <a:buNone/>
              <a:defRPr sz="1000">
                <a:solidFill>
                  <a:schemeClr val="lt2"/>
                </a:solidFill>
              </a:defRPr>
            </a:lvl5pPr>
            <a:lvl6pPr lvl="5" algn="r" rtl="0">
              <a:buNone/>
              <a:defRPr sz="1000">
                <a:solidFill>
                  <a:schemeClr val="lt2"/>
                </a:solidFill>
              </a:defRPr>
            </a:lvl6pPr>
            <a:lvl7pPr lvl="6" algn="r" rtl="0">
              <a:buNone/>
              <a:defRPr sz="1000">
                <a:solidFill>
                  <a:schemeClr val="lt2"/>
                </a:solidFill>
              </a:defRPr>
            </a:lvl7pPr>
            <a:lvl8pPr lvl="7" algn="r" rtl="0">
              <a:buNone/>
              <a:defRPr sz="1000">
                <a:solidFill>
                  <a:schemeClr val="lt2"/>
                </a:solidFill>
              </a:defRPr>
            </a:lvl8pPr>
            <a:lvl9pPr lvl="8" algn="r" rtl="0">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 id="2147483706" r:id="rId18"/>
    <p:sldLayoutId id="2147483707" r:id="rId19"/>
    <p:sldLayoutId id="2147483708" r:id="rId20"/>
    <p:sldLayoutId id="2147483709" r:id="rId21"/>
    <p:sldLayoutId id="2147483710" r:id="rId22"/>
    <p:sldLayoutId id="2147483711" r:id="rId23"/>
    <p:sldLayoutId id="2147483712" r:id="rId24"/>
    <p:sldLayoutId id="2147483713" r:id="rId25"/>
    <p:sldLayoutId id="2147483714" r:id="rId26"/>
    <p:sldLayoutId id="2147483715" r:id="rId27"/>
    <p:sldLayoutId id="2147483716" r:id="rId28"/>
    <p:sldLayoutId id="2147483717" r:id="rId29"/>
    <p:sldLayoutId id="2147483718"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660"/>
        <p:cNvGrpSpPr/>
        <p:nvPr/>
      </p:nvGrpSpPr>
      <p:grpSpPr>
        <a:xfrm>
          <a:off x="0" y="0"/>
          <a:ext cx="0" cy="0"/>
          <a:chOff x="0" y="0"/>
          <a:chExt cx="0" cy="0"/>
        </a:xfrm>
      </p:grpSpPr>
      <p:sp>
        <p:nvSpPr>
          <p:cNvPr id="661" name="Google Shape;661;p75"/>
          <p:cNvSpPr txBox="1">
            <a:spLocks noGrp="1"/>
          </p:cNvSpPr>
          <p:nvPr>
            <p:ph type="title"/>
          </p:nvPr>
        </p:nvSpPr>
        <p:spPr>
          <a:xfrm>
            <a:off x="464600" y="445025"/>
            <a:ext cx="82152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Public Sans"/>
              <a:buNone/>
              <a:defRPr sz="2800" b="1">
                <a:latin typeface="Public Sans"/>
                <a:ea typeface="Public Sans"/>
                <a:cs typeface="Public Sans"/>
                <a:sym typeface="Public Sans"/>
              </a:defRPr>
            </a:lvl1pPr>
            <a:lvl2pPr lvl="1" rtl="0">
              <a:spcBef>
                <a:spcPts val="0"/>
              </a:spcBef>
              <a:spcAft>
                <a:spcPts val="0"/>
              </a:spcAft>
              <a:buSzPts val="2800"/>
              <a:buFont typeface="Public Sans"/>
              <a:buNone/>
              <a:defRPr sz="2800">
                <a:latin typeface="Public Sans"/>
                <a:ea typeface="Public Sans"/>
                <a:cs typeface="Public Sans"/>
                <a:sym typeface="Public Sans"/>
              </a:defRPr>
            </a:lvl2pPr>
            <a:lvl3pPr lvl="2" rtl="0">
              <a:spcBef>
                <a:spcPts val="0"/>
              </a:spcBef>
              <a:spcAft>
                <a:spcPts val="0"/>
              </a:spcAft>
              <a:buSzPts val="2800"/>
              <a:buFont typeface="Public Sans"/>
              <a:buNone/>
              <a:defRPr sz="2800">
                <a:latin typeface="Public Sans"/>
                <a:ea typeface="Public Sans"/>
                <a:cs typeface="Public Sans"/>
                <a:sym typeface="Public Sans"/>
              </a:defRPr>
            </a:lvl3pPr>
            <a:lvl4pPr lvl="3" rtl="0">
              <a:spcBef>
                <a:spcPts val="0"/>
              </a:spcBef>
              <a:spcAft>
                <a:spcPts val="0"/>
              </a:spcAft>
              <a:buSzPts val="2800"/>
              <a:buFont typeface="Public Sans"/>
              <a:buNone/>
              <a:defRPr sz="2800">
                <a:latin typeface="Public Sans"/>
                <a:ea typeface="Public Sans"/>
                <a:cs typeface="Public Sans"/>
                <a:sym typeface="Public Sans"/>
              </a:defRPr>
            </a:lvl4pPr>
            <a:lvl5pPr lvl="4" rtl="0">
              <a:spcBef>
                <a:spcPts val="0"/>
              </a:spcBef>
              <a:spcAft>
                <a:spcPts val="0"/>
              </a:spcAft>
              <a:buSzPts val="2800"/>
              <a:buFont typeface="Public Sans"/>
              <a:buNone/>
              <a:defRPr sz="2800">
                <a:latin typeface="Public Sans"/>
                <a:ea typeface="Public Sans"/>
                <a:cs typeface="Public Sans"/>
                <a:sym typeface="Public Sans"/>
              </a:defRPr>
            </a:lvl5pPr>
            <a:lvl6pPr lvl="5" rtl="0">
              <a:spcBef>
                <a:spcPts val="0"/>
              </a:spcBef>
              <a:spcAft>
                <a:spcPts val="0"/>
              </a:spcAft>
              <a:buSzPts val="2800"/>
              <a:buFont typeface="Public Sans"/>
              <a:buNone/>
              <a:defRPr sz="2800">
                <a:latin typeface="Public Sans"/>
                <a:ea typeface="Public Sans"/>
                <a:cs typeface="Public Sans"/>
                <a:sym typeface="Public Sans"/>
              </a:defRPr>
            </a:lvl6pPr>
            <a:lvl7pPr lvl="6" rtl="0">
              <a:spcBef>
                <a:spcPts val="0"/>
              </a:spcBef>
              <a:spcAft>
                <a:spcPts val="0"/>
              </a:spcAft>
              <a:buSzPts val="2800"/>
              <a:buFont typeface="Public Sans"/>
              <a:buNone/>
              <a:defRPr sz="2800">
                <a:latin typeface="Public Sans"/>
                <a:ea typeface="Public Sans"/>
                <a:cs typeface="Public Sans"/>
                <a:sym typeface="Public Sans"/>
              </a:defRPr>
            </a:lvl7pPr>
            <a:lvl8pPr lvl="7" rtl="0">
              <a:spcBef>
                <a:spcPts val="0"/>
              </a:spcBef>
              <a:spcAft>
                <a:spcPts val="0"/>
              </a:spcAft>
              <a:buSzPts val="2800"/>
              <a:buFont typeface="Public Sans"/>
              <a:buNone/>
              <a:defRPr sz="2800">
                <a:latin typeface="Public Sans"/>
                <a:ea typeface="Public Sans"/>
                <a:cs typeface="Public Sans"/>
                <a:sym typeface="Public Sans"/>
              </a:defRPr>
            </a:lvl8pPr>
            <a:lvl9pPr lvl="8" rtl="0">
              <a:spcBef>
                <a:spcPts val="0"/>
              </a:spcBef>
              <a:spcAft>
                <a:spcPts val="0"/>
              </a:spcAft>
              <a:buSzPts val="2800"/>
              <a:buFont typeface="Public Sans"/>
              <a:buNone/>
              <a:defRPr sz="2800">
                <a:latin typeface="Public Sans"/>
                <a:ea typeface="Public Sans"/>
                <a:cs typeface="Public Sans"/>
                <a:sym typeface="Public Sans"/>
              </a:defRPr>
            </a:lvl9pPr>
          </a:lstStyle>
          <a:p>
            <a:endParaRPr/>
          </a:p>
        </p:txBody>
      </p:sp>
      <p:sp>
        <p:nvSpPr>
          <p:cNvPr id="662" name="Google Shape;662;p75"/>
          <p:cNvSpPr txBox="1">
            <a:spLocks noGrp="1"/>
          </p:cNvSpPr>
          <p:nvPr>
            <p:ph type="body" idx="1"/>
          </p:nvPr>
        </p:nvSpPr>
        <p:spPr>
          <a:xfrm>
            <a:off x="464600" y="1152475"/>
            <a:ext cx="82152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SzPts val="1800"/>
              <a:buFont typeface="Public Sans"/>
              <a:buChar char="●"/>
              <a:defRPr sz="1800">
                <a:latin typeface="Public Sans"/>
                <a:ea typeface="Public Sans"/>
                <a:cs typeface="Public Sans"/>
                <a:sym typeface="Public Sans"/>
              </a:defRPr>
            </a:lvl1pPr>
            <a:lvl2pPr marL="914400" lvl="1" indent="-317500" rtl="0">
              <a:lnSpc>
                <a:spcPct val="115000"/>
              </a:lnSpc>
              <a:spcBef>
                <a:spcPts val="1600"/>
              </a:spcBef>
              <a:spcAft>
                <a:spcPts val="0"/>
              </a:spcAft>
              <a:buSzPts val="1400"/>
              <a:buFont typeface="Public Sans"/>
              <a:buChar char="○"/>
              <a:defRPr>
                <a:latin typeface="Public Sans"/>
                <a:ea typeface="Public Sans"/>
                <a:cs typeface="Public Sans"/>
                <a:sym typeface="Public Sans"/>
              </a:defRPr>
            </a:lvl2pPr>
            <a:lvl3pPr marL="1371600" lvl="2" indent="-317500" rtl="0">
              <a:lnSpc>
                <a:spcPct val="115000"/>
              </a:lnSpc>
              <a:spcBef>
                <a:spcPts val="1600"/>
              </a:spcBef>
              <a:spcAft>
                <a:spcPts val="0"/>
              </a:spcAft>
              <a:buSzPts val="1400"/>
              <a:buFont typeface="Public Sans"/>
              <a:buChar char="■"/>
              <a:defRPr>
                <a:latin typeface="Public Sans"/>
                <a:ea typeface="Public Sans"/>
                <a:cs typeface="Public Sans"/>
                <a:sym typeface="Public Sans"/>
              </a:defRPr>
            </a:lvl3pPr>
            <a:lvl4pPr marL="1828800" lvl="3" indent="-317500" rtl="0">
              <a:lnSpc>
                <a:spcPct val="115000"/>
              </a:lnSpc>
              <a:spcBef>
                <a:spcPts val="1600"/>
              </a:spcBef>
              <a:spcAft>
                <a:spcPts val="0"/>
              </a:spcAft>
              <a:buSzPts val="1400"/>
              <a:buFont typeface="Public Sans"/>
              <a:buChar char="●"/>
              <a:defRPr>
                <a:latin typeface="Public Sans"/>
                <a:ea typeface="Public Sans"/>
                <a:cs typeface="Public Sans"/>
                <a:sym typeface="Public Sans"/>
              </a:defRPr>
            </a:lvl4pPr>
            <a:lvl5pPr marL="2286000" lvl="4" indent="-317500" rtl="0">
              <a:lnSpc>
                <a:spcPct val="115000"/>
              </a:lnSpc>
              <a:spcBef>
                <a:spcPts val="1600"/>
              </a:spcBef>
              <a:spcAft>
                <a:spcPts val="0"/>
              </a:spcAft>
              <a:buSzPts val="1400"/>
              <a:buFont typeface="Public Sans"/>
              <a:buChar char="○"/>
              <a:defRPr>
                <a:latin typeface="Public Sans"/>
                <a:ea typeface="Public Sans"/>
                <a:cs typeface="Public Sans"/>
                <a:sym typeface="Public Sans"/>
              </a:defRPr>
            </a:lvl5pPr>
            <a:lvl6pPr marL="2743200" lvl="5" indent="-317500" rtl="0">
              <a:lnSpc>
                <a:spcPct val="115000"/>
              </a:lnSpc>
              <a:spcBef>
                <a:spcPts val="1600"/>
              </a:spcBef>
              <a:spcAft>
                <a:spcPts val="0"/>
              </a:spcAft>
              <a:buSzPts val="1400"/>
              <a:buFont typeface="Public Sans"/>
              <a:buChar char="■"/>
              <a:defRPr>
                <a:latin typeface="Public Sans"/>
                <a:ea typeface="Public Sans"/>
                <a:cs typeface="Public Sans"/>
                <a:sym typeface="Public Sans"/>
              </a:defRPr>
            </a:lvl6pPr>
            <a:lvl7pPr marL="3200400" lvl="6" indent="-317500" rtl="0">
              <a:lnSpc>
                <a:spcPct val="115000"/>
              </a:lnSpc>
              <a:spcBef>
                <a:spcPts val="1600"/>
              </a:spcBef>
              <a:spcAft>
                <a:spcPts val="0"/>
              </a:spcAft>
              <a:buSzPts val="1400"/>
              <a:buFont typeface="Public Sans"/>
              <a:buChar char="●"/>
              <a:defRPr>
                <a:latin typeface="Public Sans"/>
                <a:ea typeface="Public Sans"/>
                <a:cs typeface="Public Sans"/>
                <a:sym typeface="Public Sans"/>
              </a:defRPr>
            </a:lvl7pPr>
            <a:lvl8pPr marL="3657600" lvl="7" indent="-317500" rtl="0">
              <a:lnSpc>
                <a:spcPct val="115000"/>
              </a:lnSpc>
              <a:spcBef>
                <a:spcPts val="1600"/>
              </a:spcBef>
              <a:spcAft>
                <a:spcPts val="0"/>
              </a:spcAft>
              <a:buSzPts val="1400"/>
              <a:buFont typeface="Public Sans"/>
              <a:buChar char="○"/>
              <a:defRPr>
                <a:latin typeface="Public Sans"/>
                <a:ea typeface="Public Sans"/>
                <a:cs typeface="Public Sans"/>
                <a:sym typeface="Public Sans"/>
              </a:defRPr>
            </a:lvl8pPr>
            <a:lvl9pPr marL="4114800" lvl="8" indent="-317500" rtl="0">
              <a:lnSpc>
                <a:spcPct val="115000"/>
              </a:lnSpc>
              <a:spcBef>
                <a:spcPts val="1600"/>
              </a:spcBef>
              <a:spcAft>
                <a:spcPts val="1600"/>
              </a:spcAft>
              <a:buSzPts val="1400"/>
              <a:buFont typeface="Public Sans"/>
              <a:buChar char="■"/>
              <a:defRPr>
                <a:latin typeface="Public Sans"/>
                <a:ea typeface="Public Sans"/>
                <a:cs typeface="Public Sans"/>
                <a:sym typeface="Public Sans"/>
              </a:defRPr>
            </a:lvl9pPr>
          </a:lstStyle>
          <a:p>
            <a:endParaRPr/>
          </a:p>
        </p:txBody>
      </p:sp>
      <p:sp>
        <p:nvSpPr>
          <p:cNvPr id="663" name="Google Shape;663;p7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 id="2147483735" r:id="rId17"/>
    <p:sldLayoutId id="2147483736" r:id="rId18"/>
    <p:sldLayoutId id="2147483737" r:id="rId19"/>
    <p:sldLayoutId id="2147483738" r:id="rId20"/>
    <p:sldLayoutId id="2147483739" r:id="rId21"/>
    <p:sldLayoutId id="2147483740" r:id="rId22"/>
    <p:sldLayoutId id="2147483741" r:id="rId23"/>
    <p:sldLayoutId id="2147483742" r:id="rId24"/>
    <p:sldLayoutId id="2147483743" r:id="rId25"/>
    <p:sldLayoutId id="2147483744" r:id="rId26"/>
    <p:sldLayoutId id="2147483745" r:id="rId27"/>
    <p:sldLayoutId id="2147483746" r:id="rId28"/>
    <p:sldLayoutId id="2147483747" r:id="rId29"/>
    <p:sldLayoutId id="2147483748" r:id="rId30"/>
    <p:sldLayoutId id="2147483749" r:id="rId31"/>
    <p:sldLayoutId id="2147483750" r:id="rId32"/>
    <p:sldLayoutId id="2147483751" r:id="rId33"/>
    <p:sldLayoutId id="2147483752" r:id="rId34"/>
    <p:sldLayoutId id="2147483753" r:id="rId35"/>
    <p:sldLayoutId id="2147483754" r:id="rId36"/>
    <p:sldLayoutId id="2147483755" r:id="rId37"/>
    <p:sldLayoutId id="2147483756" r:id="rId38"/>
    <p:sldLayoutId id="2147483757" r:id="rId39"/>
    <p:sldLayoutId id="2147483758" r:id="rId40"/>
    <p:sldLayoutId id="2147483759" r:id="rId4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xml"/><Relationship Id="rId1" Type="http://schemas.openxmlformats.org/officeDocument/2006/relationships/slideLayout" Target="../slideLayouts/slideLayout40.xml"/></Relationships>
</file>

<file path=ppt/slides/_rels/slide1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hyperlink" Target="https://openopps.usajobs.gov/" TargetMode="External"/><Relationship Id="rId2" Type="http://schemas.openxmlformats.org/officeDocument/2006/relationships/notesSlide" Target="../notesSlides/notesSlide18.xml"/><Relationship Id="rId1" Type="http://schemas.openxmlformats.org/officeDocument/2006/relationships/slideLayout" Target="../slideLayouts/slideLayout25.xml"/><Relationship Id="rId4" Type="http://schemas.openxmlformats.org/officeDocument/2006/relationships/hyperlink" Target="https://www.challenge.gov/"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9.xml"/><Relationship Id="rId1" Type="http://schemas.openxmlformats.org/officeDocument/2006/relationships/slideLayout" Target="../slideLayouts/slideLayout9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3" Type="http://schemas.openxmlformats.org/officeDocument/2006/relationships/hyperlink" Target="https://touchpoints.app.cloud.gov/admin/registry" TargetMode="External"/><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3.xml"/><Relationship Id="rId1" Type="http://schemas.openxmlformats.org/officeDocument/2006/relationships/slideLayout" Target="../slideLayouts/slideLayout7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hyperlink" Target="https://agile.18f.gov/agile-lexicon/" TargetMode="External"/><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96"/>
        <p:cNvGrpSpPr/>
        <p:nvPr/>
      </p:nvGrpSpPr>
      <p:grpSpPr>
        <a:xfrm>
          <a:off x="0" y="0"/>
          <a:ext cx="0" cy="0"/>
          <a:chOff x="0" y="0"/>
          <a:chExt cx="0" cy="0"/>
        </a:xfrm>
      </p:grpSpPr>
      <p:sp>
        <p:nvSpPr>
          <p:cNvPr id="998" name="Google Shape;998;p117"/>
          <p:cNvSpPr txBox="1">
            <a:spLocks noGrp="1"/>
          </p:cNvSpPr>
          <p:nvPr>
            <p:ph type="title" idx="4294967295"/>
          </p:nvPr>
        </p:nvSpPr>
        <p:spPr>
          <a:xfrm>
            <a:off x="514360" y="1047739"/>
            <a:ext cx="5451300" cy="1380000"/>
          </a:xfrm>
          <a:prstGeom prst="rect">
            <a:avLst/>
          </a:prstGeom>
          <a:noFill/>
          <a:ln>
            <a:noFill/>
            <a:prstDash/>
          </a:ln>
          <a:effectLst/>
        </p:spPr>
        <p:txBody>
          <a:bodyPr rot="0" spcFirstLastPara="1" vertOverflow="overflow" horzOverflow="overflow" vert="horz" wrap="square" lIns="91525" tIns="91525" rIns="91525" bIns="91525"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chemeClr val="lt1"/>
                </a:solidFill>
                <a:effectLst/>
                <a:uLnTx/>
                <a:uFillTx/>
                <a:latin typeface="Public Sans"/>
                <a:ea typeface="Public Sans"/>
                <a:cs typeface="Public Sans"/>
                <a:sym typeface="Public Sans"/>
              </a:rPr>
              <a:t>Backlogs and why every website needs one</a:t>
            </a:r>
            <a:endParaRPr kumimoji="0" lang="en-US" sz="2800" b="1" i="0" u="none" strike="noStrike" kern="0" cap="none" spc="0" normalizeH="0" baseline="0" noProof="0" dirty="0">
              <a:ln>
                <a:noFill/>
              </a:ln>
              <a:solidFill>
                <a:srgbClr val="FFDB00"/>
              </a:solidFill>
              <a:effectLst/>
              <a:uLnTx/>
              <a:uFillTx/>
              <a:latin typeface="Public Sans"/>
              <a:ea typeface="Public Sans"/>
              <a:cs typeface="Public Sans"/>
              <a:sym typeface="Public Sans"/>
            </a:endParaRPr>
          </a:p>
        </p:txBody>
      </p:sp>
      <p:sp>
        <p:nvSpPr>
          <p:cNvPr id="999" name="Google Shape;999;p117"/>
          <p:cNvSpPr txBox="1"/>
          <p:nvPr/>
        </p:nvSpPr>
        <p:spPr>
          <a:xfrm>
            <a:off x="514360" y="289500"/>
            <a:ext cx="6633000" cy="431100"/>
          </a:xfrm>
          <a:prstGeom prst="rect">
            <a:avLst/>
          </a:prstGeom>
          <a:noFill/>
          <a:ln>
            <a:noFill/>
          </a:ln>
        </p:spPr>
        <p:txBody>
          <a:bodyPr spcFirstLastPara="1" wrap="square" lIns="91525" tIns="91525" rIns="91525" bIns="91525" anchor="t" anchorCtr="0">
            <a:spAutoFit/>
          </a:bodyPr>
          <a:lstStyle/>
          <a:p>
            <a:pPr marL="0" lvl="0" indent="0" algn="l" rtl="0">
              <a:spcBef>
                <a:spcPts val="0"/>
              </a:spcBef>
              <a:spcAft>
                <a:spcPts val="0"/>
              </a:spcAft>
              <a:buNone/>
            </a:pPr>
            <a:r>
              <a:rPr lang="en" sz="1600" b="1">
                <a:solidFill>
                  <a:schemeClr val="lt1"/>
                </a:solidFill>
                <a:latin typeface="Public Sans"/>
                <a:ea typeface="Public Sans"/>
                <a:cs typeface="Public Sans"/>
                <a:sym typeface="Public Sans"/>
              </a:rPr>
              <a:t>Web Managers Community of Practice</a:t>
            </a:r>
            <a:endParaRPr sz="1600" b="1">
              <a:solidFill>
                <a:schemeClr val="lt1"/>
              </a:solidFill>
              <a:latin typeface="Public Sans"/>
              <a:ea typeface="Public Sans"/>
              <a:cs typeface="Public Sans"/>
              <a:sym typeface="Public Sans"/>
            </a:endParaRPr>
          </a:p>
        </p:txBody>
      </p:sp>
      <p:sp>
        <p:nvSpPr>
          <p:cNvPr id="997" name="Google Shape;997;p117"/>
          <p:cNvSpPr txBox="1"/>
          <p:nvPr/>
        </p:nvSpPr>
        <p:spPr>
          <a:xfrm>
            <a:off x="514360" y="2645850"/>
            <a:ext cx="5451300" cy="1293000"/>
          </a:xfrm>
          <a:prstGeom prst="rect">
            <a:avLst/>
          </a:prstGeom>
          <a:noFill/>
          <a:ln>
            <a:noFill/>
          </a:ln>
        </p:spPr>
        <p:txBody>
          <a:bodyPr spcFirstLastPara="1" wrap="square" lIns="91525" tIns="91525" rIns="91525" bIns="91525" anchor="t" anchorCtr="0">
            <a:noAutofit/>
          </a:bodyPr>
          <a:lstStyle/>
          <a:p>
            <a:pPr marL="0" lvl="0" indent="0" algn="l" rtl="0">
              <a:spcBef>
                <a:spcPts val="0"/>
              </a:spcBef>
              <a:spcAft>
                <a:spcPts val="0"/>
              </a:spcAft>
              <a:buClr>
                <a:schemeClr val="dk1"/>
              </a:buClr>
              <a:buSzPts val="900"/>
              <a:buFont typeface="Arial"/>
              <a:buNone/>
            </a:pPr>
            <a:r>
              <a:rPr lang="en" sz="1800">
                <a:solidFill>
                  <a:srgbClr val="FFDB00"/>
                </a:solidFill>
                <a:latin typeface="Public Sans"/>
                <a:ea typeface="Public Sans"/>
                <a:cs typeface="Public Sans"/>
                <a:sym typeface="Public Sans"/>
              </a:rPr>
              <a:t>Date:</a:t>
            </a:r>
            <a:r>
              <a:rPr lang="en" sz="1800">
                <a:solidFill>
                  <a:schemeClr val="lt1"/>
                </a:solidFill>
                <a:latin typeface="Public Sans"/>
                <a:ea typeface="Public Sans"/>
                <a:cs typeface="Public Sans"/>
                <a:sym typeface="Public Sans"/>
              </a:rPr>
              <a:t> October 12, 2023</a:t>
            </a:r>
            <a:br>
              <a:rPr lang="en" sz="1800">
                <a:solidFill>
                  <a:schemeClr val="lt1"/>
                </a:solidFill>
                <a:latin typeface="Public Sans"/>
                <a:ea typeface="Public Sans"/>
                <a:cs typeface="Public Sans"/>
                <a:sym typeface="Public Sans"/>
              </a:rPr>
            </a:br>
            <a:r>
              <a:rPr lang="en" sz="1800">
                <a:solidFill>
                  <a:srgbClr val="FFDB00"/>
                </a:solidFill>
                <a:latin typeface="Public Sans"/>
                <a:ea typeface="Public Sans"/>
                <a:cs typeface="Public Sans"/>
                <a:sym typeface="Public Sans"/>
              </a:rPr>
              <a:t>Time:</a:t>
            </a:r>
            <a:r>
              <a:rPr lang="en" sz="1800">
                <a:solidFill>
                  <a:schemeClr val="lt1"/>
                </a:solidFill>
                <a:latin typeface="Public Sans"/>
                <a:ea typeface="Public Sans"/>
                <a:cs typeface="Public Sans"/>
                <a:sym typeface="Public Sans"/>
              </a:rPr>
              <a:t> 2:00 pm, ET</a:t>
            </a:r>
            <a:endParaRPr sz="1800">
              <a:solidFill>
                <a:srgbClr val="FFFFFF"/>
              </a:solidFill>
              <a:latin typeface="Public Sans"/>
              <a:ea typeface="Public Sans"/>
              <a:cs typeface="Public Sans"/>
              <a:sym typeface="Public Sans"/>
            </a:endParaRPr>
          </a:p>
        </p:txBody>
      </p:sp>
      <p:sp>
        <p:nvSpPr>
          <p:cNvPr id="1000" name="Google Shape;1000;p117"/>
          <p:cNvSpPr txBox="1">
            <a:spLocks noGrp="1"/>
          </p:cNvSpPr>
          <p:nvPr>
            <p:ph type="sldNum" idx="12"/>
          </p:nvPr>
        </p:nvSpPr>
        <p:spPr>
          <a:xfrm>
            <a:off x="8472458" y="4663217"/>
            <a:ext cx="548700" cy="393600"/>
          </a:xfrm>
          <a:prstGeom prst="rect">
            <a:avLst/>
          </a:prstGeom>
        </p:spPr>
        <p:txBody>
          <a:bodyPr spcFirstLastPara="1" wrap="square" lIns="91525" tIns="91525" rIns="91525" bIns="91525" anchor="ctr" anchorCtr="0">
            <a:normAutofit/>
          </a:bodyPr>
          <a:lstStyle/>
          <a:p>
            <a:pPr marL="0" lvl="0" indent="0" algn="r" rtl="0">
              <a:spcBef>
                <a:spcPts val="0"/>
              </a:spcBef>
              <a:spcAft>
                <a:spcPts val="0"/>
              </a:spcAft>
              <a:buNone/>
            </a:pPr>
            <a:fld id="{00000000-1234-1234-1234-123412341234}" type="slidenum">
              <a:rPr lang="en">
                <a:solidFill>
                  <a:schemeClr val="bg1"/>
                </a:solidFill>
              </a:rPr>
              <a:t>1</a:t>
            </a:fld>
            <a:endParaRPr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p126"/>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Kanban - a popular type of backlog</a:t>
            </a:r>
            <a:endParaRPr dirty="0"/>
          </a:p>
        </p:txBody>
      </p:sp>
      <p:pic>
        <p:nvPicPr>
          <p:cNvPr id="1063" name="Google Shape;1063;p126" descr="A Kanban Board with a Backlog column, Doing column, Review column and Done column"/>
          <p:cNvPicPr preferRelativeResize="0"/>
          <p:nvPr/>
        </p:nvPicPr>
        <p:blipFill>
          <a:blip r:embed="rId3">
            <a:alphaModFix/>
          </a:blip>
          <a:stretch>
            <a:fillRect/>
          </a:stretch>
        </p:blipFill>
        <p:spPr>
          <a:xfrm>
            <a:off x="1570163" y="1360076"/>
            <a:ext cx="6003677" cy="3145674"/>
          </a:xfrm>
          <a:prstGeom prst="rect">
            <a:avLst/>
          </a:prstGeom>
          <a:noFill/>
          <a:ln>
            <a:noFill/>
          </a:ln>
        </p:spPr>
      </p:pic>
      <p:sp>
        <p:nvSpPr>
          <p:cNvPr id="1064" name="Google Shape;1064;p1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10</a:t>
            </a:fld>
            <a:endParaRPr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sp>
        <p:nvSpPr>
          <p:cNvPr id="1069" name="Google Shape;1069;p127"/>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Websites tasks and User stories</a:t>
            </a:r>
            <a:endParaRPr/>
          </a:p>
        </p:txBody>
      </p:sp>
      <p:sp>
        <p:nvSpPr>
          <p:cNvPr id="1070" name="Google Shape;1070;p127"/>
          <p:cNvSpPr txBox="1">
            <a:spLocks noGrp="1"/>
          </p:cNvSpPr>
          <p:nvPr>
            <p:ph type="body" idx="4294967295"/>
          </p:nvPr>
        </p:nvSpPr>
        <p:spPr>
          <a:xfrm>
            <a:off x="357800" y="918250"/>
            <a:ext cx="8537700" cy="2813100"/>
          </a:xfrm>
          <a:prstGeom prst="rect">
            <a:avLst/>
          </a:prstGeom>
        </p:spPr>
        <p:txBody>
          <a:bodyPr spcFirstLastPara="1" wrap="square" lIns="91425" tIns="91425" rIns="91425" bIns="91425" anchor="t" anchorCtr="0">
            <a:noAutofit/>
          </a:bodyPr>
          <a:lstStyle/>
          <a:p>
            <a:pPr marL="0" lvl="0" indent="0" algn="l" rtl="0">
              <a:lnSpc>
                <a:spcPct val="105000"/>
              </a:lnSpc>
              <a:spcBef>
                <a:spcPts val="1200"/>
              </a:spcBef>
              <a:spcAft>
                <a:spcPts val="0"/>
              </a:spcAft>
              <a:buNone/>
            </a:pPr>
            <a:r>
              <a:rPr lang="en" sz="2200">
                <a:solidFill>
                  <a:srgbClr val="003C71"/>
                </a:solidFill>
                <a:latin typeface="Arial"/>
                <a:ea typeface="Arial"/>
                <a:cs typeface="Arial"/>
                <a:sym typeface="Arial"/>
              </a:rPr>
              <a:t>A backlog contains a list of stories or tasks; work to be done.</a:t>
            </a:r>
            <a:br>
              <a:rPr lang="en" sz="2200">
                <a:solidFill>
                  <a:srgbClr val="003C71"/>
                </a:solidFill>
                <a:latin typeface="Arial"/>
                <a:ea typeface="Arial"/>
                <a:cs typeface="Arial"/>
                <a:sym typeface="Arial"/>
              </a:rPr>
            </a:br>
            <a:r>
              <a:rPr lang="en" sz="2200">
                <a:solidFill>
                  <a:srgbClr val="003C71"/>
                </a:solidFill>
                <a:latin typeface="Arial"/>
                <a:ea typeface="Arial"/>
                <a:cs typeface="Arial"/>
                <a:sym typeface="Arial"/>
              </a:rPr>
              <a:t>It is important that those tasks are defined and not “an amorphous blob of undoability” (in GTD, Getting Things Done terminology)</a:t>
            </a:r>
            <a:endParaRPr sz="2200">
              <a:solidFill>
                <a:srgbClr val="003C71"/>
              </a:solidFill>
              <a:latin typeface="Arial"/>
              <a:ea typeface="Arial"/>
              <a:cs typeface="Arial"/>
              <a:sym typeface="Arial"/>
            </a:endParaRPr>
          </a:p>
          <a:p>
            <a:pPr marL="0" lvl="0" indent="0" algn="l" rtl="0">
              <a:lnSpc>
                <a:spcPct val="105000"/>
              </a:lnSpc>
              <a:spcBef>
                <a:spcPts val="1200"/>
              </a:spcBef>
              <a:spcAft>
                <a:spcPts val="0"/>
              </a:spcAft>
              <a:buNone/>
            </a:pPr>
            <a:br>
              <a:rPr lang="en" sz="2200">
                <a:solidFill>
                  <a:srgbClr val="003C71"/>
                </a:solidFill>
                <a:latin typeface="Arial"/>
                <a:ea typeface="Arial"/>
                <a:cs typeface="Arial"/>
                <a:sym typeface="Arial"/>
              </a:rPr>
            </a:br>
            <a:r>
              <a:rPr lang="en" sz="2200">
                <a:solidFill>
                  <a:srgbClr val="003C71"/>
                </a:solidFill>
                <a:latin typeface="Arial"/>
                <a:ea typeface="Arial"/>
                <a:cs typeface="Arial"/>
                <a:sym typeface="Arial"/>
              </a:rPr>
              <a:t>Thus, we want to ensure: </a:t>
            </a:r>
            <a:endParaRPr sz="2200">
              <a:solidFill>
                <a:srgbClr val="003C71"/>
              </a:solidFill>
              <a:latin typeface="Arial"/>
              <a:ea typeface="Arial"/>
              <a:cs typeface="Arial"/>
              <a:sym typeface="Arial"/>
            </a:endParaRPr>
          </a:p>
          <a:p>
            <a:pPr marL="457200" marR="0" lvl="0" indent="-368300" algn="l" rtl="0">
              <a:lnSpc>
                <a:spcPct val="105000"/>
              </a:lnSpc>
              <a:spcBef>
                <a:spcPts val="1200"/>
              </a:spcBef>
              <a:spcAft>
                <a:spcPts val="0"/>
              </a:spcAft>
              <a:buClr>
                <a:srgbClr val="0579BD"/>
              </a:buClr>
              <a:buSzPts val="2200"/>
              <a:buFont typeface="Arial"/>
              <a:buChar char="●"/>
            </a:pPr>
            <a:r>
              <a:rPr lang="en" sz="2200" b="1">
                <a:solidFill>
                  <a:srgbClr val="003C71"/>
                </a:solidFill>
                <a:latin typeface="Arial"/>
                <a:ea typeface="Arial"/>
                <a:cs typeface="Arial"/>
                <a:sym typeface="Arial"/>
              </a:rPr>
              <a:t>User story </a:t>
            </a:r>
            <a:r>
              <a:rPr lang="en" sz="2200">
                <a:solidFill>
                  <a:srgbClr val="003C71"/>
                </a:solidFill>
                <a:latin typeface="Arial"/>
                <a:ea typeface="Arial"/>
                <a:cs typeface="Arial"/>
                <a:sym typeface="Arial"/>
              </a:rPr>
              <a:t>- to convey business value</a:t>
            </a:r>
            <a:endParaRPr sz="2200">
              <a:solidFill>
                <a:srgbClr val="003C71"/>
              </a:solidFill>
              <a:latin typeface="Arial"/>
              <a:ea typeface="Arial"/>
              <a:cs typeface="Arial"/>
              <a:sym typeface="Arial"/>
            </a:endParaRPr>
          </a:p>
          <a:p>
            <a:pPr marL="457200" lvl="0" indent="-368300" algn="l" rtl="0">
              <a:lnSpc>
                <a:spcPct val="105000"/>
              </a:lnSpc>
              <a:spcBef>
                <a:spcPts val="0"/>
              </a:spcBef>
              <a:spcAft>
                <a:spcPts val="0"/>
              </a:spcAft>
              <a:buClr>
                <a:srgbClr val="0579BD"/>
              </a:buClr>
              <a:buSzPts val="2200"/>
              <a:buFont typeface="Arial"/>
              <a:buChar char="●"/>
            </a:pPr>
            <a:r>
              <a:rPr lang="en" sz="2200" b="1">
                <a:solidFill>
                  <a:srgbClr val="003C71"/>
                </a:solidFill>
                <a:latin typeface="Arial"/>
                <a:ea typeface="Arial"/>
                <a:cs typeface="Arial"/>
                <a:sym typeface="Arial"/>
              </a:rPr>
              <a:t>Acceptance criteria</a:t>
            </a:r>
            <a:r>
              <a:rPr lang="en" sz="2200">
                <a:solidFill>
                  <a:srgbClr val="003C71"/>
                </a:solidFill>
                <a:latin typeface="Arial"/>
                <a:ea typeface="Arial"/>
                <a:cs typeface="Arial"/>
                <a:sym typeface="Arial"/>
              </a:rPr>
              <a:t> - to scope the work such that the system exhibits specific behavior; “a definition of done”</a:t>
            </a:r>
            <a:endParaRPr sz="2200" b="1">
              <a:solidFill>
                <a:srgbClr val="003C71"/>
              </a:solidFill>
              <a:latin typeface="Arial"/>
              <a:ea typeface="Arial"/>
              <a:cs typeface="Arial"/>
              <a:sym typeface="Arial"/>
            </a:endParaRPr>
          </a:p>
        </p:txBody>
      </p:sp>
      <p:sp>
        <p:nvSpPr>
          <p:cNvPr id="1071" name="Google Shape;1071;p1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11</a:t>
            </a:fld>
            <a:endParaRPr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75"/>
        <p:cNvGrpSpPr/>
        <p:nvPr/>
      </p:nvGrpSpPr>
      <p:grpSpPr>
        <a:xfrm>
          <a:off x="0" y="0"/>
          <a:ext cx="0" cy="0"/>
          <a:chOff x="0" y="0"/>
          <a:chExt cx="0" cy="0"/>
        </a:xfrm>
      </p:grpSpPr>
      <p:sp>
        <p:nvSpPr>
          <p:cNvPr id="1076" name="Google Shape;1076;p128"/>
          <p:cNvSpPr txBox="1">
            <a:spLocks noGrp="1"/>
          </p:cNvSpPr>
          <p:nvPr>
            <p:ph type="title"/>
          </p:nvPr>
        </p:nvSpPr>
        <p:spPr>
          <a:xfrm>
            <a:off x="439350" y="77925"/>
            <a:ext cx="85656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400" dirty="0"/>
              <a:t>Avoid “amorphous blobs of undoability”</a:t>
            </a:r>
            <a:endParaRPr sz="3400" dirty="0"/>
          </a:p>
        </p:txBody>
      </p:sp>
      <p:sp>
        <p:nvSpPr>
          <p:cNvPr id="1077" name="Google Shape;1077;p128"/>
          <p:cNvSpPr txBox="1"/>
          <p:nvPr/>
        </p:nvSpPr>
        <p:spPr>
          <a:xfrm>
            <a:off x="466800" y="1280150"/>
            <a:ext cx="4098300" cy="3337500"/>
          </a:xfrm>
          <a:prstGeom prst="rect">
            <a:avLst/>
          </a:prstGeom>
          <a:noFill/>
          <a:ln>
            <a:noFill/>
          </a:ln>
        </p:spPr>
        <p:txBody>
          <a:bodyPr spcFirstLastPara="1" wrap="square" lIns="91425" tIns="91425" rIns="91425" bIns="91425" anchor="t" anchorCtr="0">
            <a:noAutofit/>
          </a:bodyPr>
          <a:lstStyle/>
          <a:p>
            <a:pPr marL="0" lvl="0" indent="0" algn="ctr" rtl="0">
              <a:lnSpc>
                <a:spcPct val="105000"/>
              </a:lnSpc>
              <a:spcBef>
                <a:spcPts val="1200"/>
              </a:spcBef>
              <a:spcAft>
                <a:spcPts val="0"/>
              </a:spcAft>
              <a:buNone/>
            </a:pPr>
            <a:r>
              <a:rPr lang="en" sz="2400">
                <a:latin typeface="Source Sans Pro"/>
                <a:ea typeface="Source Sans Pro"/>
                <a:cs typeface="Source Sans Pro"/>
                <a:sym typeface="Source Sans Pro"/>
              </a:rPr>
              <a:t>❌</a:t>
            </a:r>
            <a:endParaRPr sz="2400">
              <a:latin typeface="Source Sans Pro"/>
              <a:ea typeface="Source Sans Pro"/>
              <a:cs typeface="Source Sans Pro"/>
              <a:sym typeface="Source Sans Pro"/>
            </a:endParaRPr>
          </a:p>
          <a:p>
            <a:pPr marL="457200" lvl="0" indent="-368300" algn="l" rtl="0">
              <a:lnSpc>
                <a:spcPct val="105000"/>
              </a:lnSpc>
              <a:spcBef>
                <a:spcPts val="1200"/>
              </a:spcBef>
              <a:spcAft>
                <a:spcPts val="0"/>
              </a:spcAft>
              <a:buClr>
                <a:srgbClr val="0579BD"/>
              </a:buClr>
              <a:buSzPts val="2200"/>
              <a:buChar char="●"/>
            </a:pPr>
            <a:r>
              <a:rPr lang="en" sz="2200">
                <a:solidFill>
                  <a:srgbClr val="003C71"/>
                </a:solidFill>
              </a:rPr>
              <a:t>Improve the website</a:t>
            </a:r>
            <a:endParaRPr sz="2200">
              <a:solidFill>
                <a:srgbClr val="003C71"/>
              </a:solidFill>
            </a:endParaRPr>
          </a:p>
          <a:p>
            <a:pPr marL="457200" lvl="0" indent="-368300" algn="l" rtl="0">
              <a:lnSpc>
                <a:spcPct val="105000"/>
              </a:lnSpc>
              <a:spcBef>
                <a:spcPts val="0"/>
              </a:spcBef>
              <a:spcAft>
                <a:spcPts val="0"/>
              </a:spcAft>
              <a:buClr>
                <a:srgbClr val="0579BD"/>
              </a:buClr>
              <a:buSzPts val="2200"/>
              <a:buChar char="●"/>
            </a:pPr>
            <a:r>
              <a:rPr lang="en" sz="2200">
                <a:solidFill>
                  <a:srgbClr val="003C71"/>
                </a:solidFill>
              </a:rPr>
              <a:t>Fix all the accessibility issues at once</a:t>
            </a:r>
            <a:endParaRPr sz="2200">
              <a:solidFill>
                <a:srgbClr val="003C71"/>
              </a:solidFill>
            </a:endParaRPr>
          </a:p>
          <a:p>
            <a:pPr marL="457200" lvl="0" indent="-368300" algn="l" rtl="0">
              <a:lnSpc>
                <a:spcPct val="105000"/>
              </a:lnSpc>
              <a:spcBef>
                <a:spcPts val="0"/>
              </a:spcBef>
              <a:spcAft>
                <a:spcPts val="0"/>
              </a:spcAft>
              <a:buClr>
                <a:srgbClr val="0579BD"/>
              </a:buClr>
              <a:buSzPts val="2200"/>
              <a:buChar char="●"/>
            </a:pPr>
            <a:r>
              <a:rPr lang="en" sz="2200">
                <a:solidFill>
                  <a:srgbClr val="003C71"/>
                </a:solidFill>
              </a:rPr>
              <a:t>Translate the website</a:t>
            </a:r>
            <a:endParaRPr sz="2200">
              <a:solidFill>
                <a:srgbClr val="003C71"/>
              </a:solidFill>
            </a:endParaRPr>
          </a:p>
        </p:txBody>
      </p:sp>
      <p:sp>
        <p:nvSpPr>
          <p:cNvPr id="1078" name="Google Shape;1078;p128"/>
          <p:cNvSpPr txBox="1"/>
          <p:nvPr/>
        </p:nvSpPr>
        <p:spPr>
          <a:xfrm>
            <a:off x="4640925" y="1280150"/>
            <a:ext cx="4098300" cy="3337500"/>
          </a:xfrm>
          <a:prstGeom prst="rect">
            <a:avLst/>
          </a:prstGeom>
          <a:noFill/>
          <a:ln>
            <a:noFill/>
          </a:ln>
        </p:spPr>
        <p:txBody>
          <a:bodyPr spcFirstLastPara="1" wrap="square" lIns="91425" tIns="91425" rIns="91425" bIns="91425" anchor="t" anchorCtr="0">
            <a:noAutofit/>
          </a:bodyPr>
          <a:lstStyle/>
          <a:p>
            <a:pPr marL="0" lvl="0" indent="0" algn="ctr" rtl="0">
              <a:lnSpc>
                <a:spcPct val="105000"/>
              </a:lnSpc>
              <a:spcBef>
                <a:spcPts val="1200"/>
              </a:spcBef>
              <a:spcAft>
                <a:spcPts val="0"/>
              </a:spcAft>
              <a:buNone/>
            </a:pPr>
            <a:r>
              <a:rPr lang="en" sz="2400">
                <a:latin typeface="Source Sans Pro"/>
                <a:ea typeface="Source Sans Pro"/>
                <a:cs typeface="Source Sans Pro"/>
                <a:sym typeface="Source Sans Pro"/>
              </a:rPr>
              <a:t>✅</a:t>
            </a:r>
            <a:endParaRPr sz="2400">
              <a:latin typeface="Source Sans Pro"/>
              <a:ea typeface="Source Sans Pro"/>
              <a:cs typeface="Source Sans Pro"/>
              <a:sym typeface="Source Sans Pro"/>
            </a:endParaRPr>
          </a:p>
          <a:p>
            <a:pPr marL="457200" marR="0" lvl="0" indent="-368300" algn="l" rtl="0">
              <a:lnSpc>
                <a:spcPct val="105000"/>
              </a:lnSpc>
              <a:spcBef>
                <a:spcPts val="1200"/>
              </a:spcBef>
              <a:spcAft>
                <a:spcPts val="0"/>
              </a:spcAft>
              <a:buClr>
                <a:srgbClr val="0579BD"/>
              </a:buClr>
              <a:buSzPts val="2200"/>
              <a:buChar char="●"/>
            </a:pPr>
            <a:r>
              <a:rPr lang="en" sz="2200">
                <a:solidFill>
                  <a:srgbClr val="003C71"/>
                </a:solidFill>
              </a:rPr>
              <a:t>De-duplicate travel content</a:t>
            </a:r>
            <a:endParaRPr sz="2200">
              <a:solidFill>
                <a:srgbClr val="003C71"/>
              </a:solidFill>
            </a:endParaRPr>
          </a:p>
          <a:p>
            <a:pPr marL="457200" lvl="0" indent="-368300" algn="l" rtl="0">
              <a:lnSpc>
                <a:spcPct val="105000"/>
              </a:lnSpc>
              <a:spcBef>
                <a:spcPts val="0"/>
              </a:spcBef>
              <a:spcAft>
                <a:spcPts val="0"/>
              </a:spcAft>
              <a:buClr>
                <a:srgbClr val="0579BD"/>
              </a:buClr>
              <a:buSzPts val="2200"/>
              <a:buChar char="●"/>
            </a:pPr>
            <a:r>
              <a:rPr lang="en" sz="2200">
                <a:solidFill>
                  <a:srgbClr val="003C71"/>
                </a:solidFill>
              </a:rPr>
              <a:t>Fix one accessibility finding at a time</a:t>
            </a:r>
            <a:endParaRPr sz="2200">
              <a:solidFill>
                <a:srgbClr val="003C71"/>
              </a:solidFill>
            </a:endParaRPr>
          </a:p>
          <a:p>
            <a:pPr marL="457200" lvl="0" indent="-368300" algn="l" rtl="0">
              <a:lnSpc>
                <a:spcPct val="105000"/>
              </a:lnSpc>
              <a:spcBef>
                <a:spcPts val="0"/>
              </a:spcBef>
              <a:spcAft>
                <a:spcPts val="0"/>
              </a:spcAft>
              <a:buClr>
                <a:srgbClr val="0579BD"/>
              </a:buClr>
              <a:buSzPts val="2200"/>
              <a:buChar char="●"/>
            </a:pPr>
            <a:r>
              <a:rPr lang="en" sz="2200">
                <a:solidFill>
                  <a:srgbClr val="003C71"/>
                </a:solidFill>
              </a:rPr>
              <a:t>Translate one page at a time</a:t>
            </a:r>
            <a:endParaRPr sz="2200">
              <a:solidFill>
                <a:srgbClr val="003C71"/>
              </a:solidFill>
            </a:endParaRPr>
          </a:p>
          <a:p>
            <a:pPr marL="0" lvl="0" indent="0" algn="l" rtl="0">
              <a:lnSpc>
                <a:spcPct val="105000"/>
              </a:lnSpc>
              <a:spcBef>
                <a:spcPts val="1200"/>
              </a:spcBef>
              <a:spcAft>
                <a:spcPts val="0"/>
              </a:spcAft>
              <a:buNone/>
            </a:pPr>
            <a:endParaRPr>
              <a:latin typeface="Source Sans Pro"/>
              <a:ea typeface="Source Sans Pro"/>
              <a:cs typeface="Source Sans Pro"/>
              <a:sym typeface="Source Sans Pro"/>
            </a:endParaRPr>
          </a:p>
        </p:txBody>
      </p:sp>
      <p:sp>
        <p:nvSpPr>
          <p:cNvPr id="1079" name="Google Shape;1079;p1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12</a:t>
            </a:fld>
            <a:endParaRPr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129"/>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User story </a:t>
            </a:r>
            <a:r>
              <a:rPr lang="en" dirty="0">
                <a:solidFill>
                  <a:schemeClr val="tx1"/>
                </a:solidFill>
              </a:rPr>
              <a:t>1</a:t>
            </a:r>
            <a:endParaRPr dirty="0">
              <a:solidFill>
                <a:schemeClr val="tx1"/>
              </a:solidFill>
            </a:endParaRPr>
          </a:p>
        </p:txBody>
      </p:sp>
      <p:sp>
        <p:nvSpPr>
          <p:cNvPr id="1085" name="Google Shape;1085;p129"/>
          <p:cNvSpPr txBox="1">
            <a:spLocks noGrp="1"/>
          </p:cNvSpPr>
          <p:nvPr>
            <p:ph type="body" idx="4294967295"/>
          </p:nvPr>
        </p:nvSpPr>
        <p:spPr>
          <a:xfrm>
            <a:off x="357800" y="918250"/>
            <a:ext cx="8444100" cy="2813100"/>
          </a:xfrm>
          <a:prstGeom prst="rect">
            <a:avLst/>
          </a:prstGeom>
        </p:spPr>
        <p:txBody>
          <a:bodyPr spcFirstLastPara="1" wrap="square" lIns="91425" tIns="91425" rIns="91425" bIns="91425" anchor="t" anchorCtr="0">
            <a:noAutofit/>
          </a:bodyPr>
          <a:lstStyle/>
          <a:p>
            <a:pPr marL="0" lvl="0" indent="0" algn="l" rtl="0">
              <a:lnSpc>
                <a:spcPct val="105000"/>
              </a:lnSpc>
              <a:spcBef>
                <a:spcPts val="1200"/>
              </a:spcBef>
              <a:spcAft>
                <a:spcPts val="0"/>
              </a:spcAft>
              <a:buNone/>
            </a:pPr>
            <a:r>
              <a:rPr lang="en" sz="2200" dirty="0">
                <a:solidFill>
                  <a:srgbClr val="003C71"/>
                </a:solidFill>
                <a:latin typeface="Courier New"/>
                <a:ea typeface="Courier New"/>
                <a:cs typeface="Courier New"/>
                <a:sym typeface="Courier New"/>
              </a:rPr>
              <a:t>As a ________ (type of user)</a:t>
            </a:r>
            <a:endParaRPr sz="2200" dirty="0">
              <a:solidFill>
                <a:srgbClr val="003C71"/>
              </a:solidFill>
              <a:latin typeface="Courier New"/>
              <a:ea typeface="Courier New"/>
              <a:cs typeface="Courier New"/>
              <a:sym typeface="Courier New"/>
            </a:endParaRPr>
          </a:p>
          <a:p>
            <a:pPr marL="0" lvl="0" indent="0" algn="l" rtl="0">
              <a:lnSpc>
                <a:spcPct val="105000"/>
              </a:lnSpc>
              <a:spcBef>
                <a:spcPts val="1200"/>
              </a:spcBef>
              <a:spcAft>
                <a:spcPts val="0"/>
              </a:spcAft>
              <a:buNone/>
            </a:pPr>
            <a:r>
              <a:rPr lang="en" sz="2200" dirty="0">
                <a:solidFill>
                  <a:srgbClr val="003C71"/>
                </a:solidFill>
                <a:latin typeface="Courier New"/>
                <a:ea typeface="Courier New"/>
                <a:cs typeface="Courier New"/>
                <a:sym typeface="Courier New"/>
              </a:rPr>
              <a:t>I want to __________ (do something)</a:t>
            </a:r>
            <a:endParaRPr sz="2200" dirty="0">
              <a:solidFill>
                <a:srgbClr val="003C71"/>
              </a:solidFill>
              <a:latin typeface="Courier New"/>
              <a:ea typeface="Courier New"/>
              <a:cs typeface="Courier New"/>
              <a:sym typeface="Courier New"/>
            </a:endParaRPr>
          </a:p>
          <a:p>
            <a:pPr marL="0" lvl="0" indent="0" algn="l" rtl="0">
              <a:lnSpc>
                <a:spcPct val="105000"/>
              </a:lnSpc>
              <a:spcBef>
                <a:spcPts val="1200"/>
              </a:spcBef>
              <a:spcAft>
                <a:spcPts val="0"/>
              </a:spcAft>
              <a:buNone/>
            </a:pPr>
            <a:r>
              <a:rPr lang="en" sz="2200" dirty="0">
                <a:solidFill>
                  <a:srgbClr val="003C71"/>
                </a:solidFill>
                <a:latin typeface="Courier New"/>
                <a:ea typeface="Courier New"/>
                <a:cs typeface="Courier New"/>
                <a:sym typeface="Courier New"/>
              </a:rPr>
              <a:t>So that I can ________ (realize some business value)</a:t>
            </a:r>
            <a:endParaRPr sz="2200" b="1" dirty="0">
              <a:solidFill>
                <a:srgbClr val="003C71"/>
              </a:solidFill>
              <a:latin typeface="Source Sans Pro"/>
              <a:ea typeface="Source Sans Pro"/>
              <a:cs typeface="Source Sans Pro"/>
              <a:sym typeface="Source Sans Pro"/>
            </a:endParaRPr>
          </a:p>
        </p:txBody>
      </p:sp>
      <p:sp>
        <p:nvSpPr>
          <p:cNvPr id="1086" name="Google Shape;1086;p1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13</a:t>
            </a:fld>
            <a:endParaRPr dirty="0">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90"/>
        <p:cNvGrpSpPr/>
        <p:nvPr/>
      </p:nvGrpSpPr>
      <p:grpSpPr>
        <a:xfrm>
          <a:off x="0" y="0"/>
          <a:ext cx="0" cy="0"/>
          <a:chOff x="0" y="0"/>
          <a:chExt cx="0" cy="0"/>
        </a:xfrm>
      </p:grpSpPr>
      <p:sp>
        <p:nvSpPr>
          <p:cNvPr id="1091" name="Google Shape;1091;p130"/>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Acceptance criteria </a:t>
            </a:r>
            <a:r>
              <a:rPr lang="en" dirty="0">
                <a:solidFill>
                  <a:schemeClr val="tx1"/>
                </a:solidFill>
              </a:rPr>
              <a:t>1</a:t>
            </a:r>
            <a:endParaRPr dirty="0">
              <a:solidFill>
                <a:schemeClr val="tx1"/>
              </a:solidFill>
            </a:endParaRPr>
          </a:p>
        </p:txBody>
      </p:sp>
      <p:sp>
        <p:nvSpPr>
          <p:cNvPr id="1092" name="Google Shape;1092;p130"/>
          <p:cNvSpPr txBox="1">
            <a:spLocks noGrp="1"/>
          </p:cNvSpPr>
          <p:nvPr>
            <p:ph type="body" idx="4294967295"/>
          </p:nvPr>
        </p:nvSpPr>
        <p:spPr>
          <a:xfrm>
            <a:off x="357800" y="918250"/>
            <a:ext cx="8428200" cy="2813100"/>
          </a:xfrm>
          <a:prstGeom prst="rect">
            <a:avLst/>
          </a:prstGeom>
        </p:spPr>
        <p:txBody>
          <a:bodyPr spcFirstLastPara="1" wrap="square" lIns="91425" tIns="91425" rIns="91425" bIns="91425" anchor="t" anchorCtr="0">
            <a:noAutofit/>
          </a:bodyPr>
          <a:lstStyle/>
          <a:p>
            <a:pPr marL="0" lvl="0" indent="0" algn="l" rtl="0">
              <a:lnSpc>
                <a:spcPct val="105000"/>
              </a:lnSpc>
              <a:spcBef>
                <a:spcPts val="1200"/>
              </a:spcBef>
              <a:spcAft>
                <a:spcPts val="0"/>
              </a:spcAft>
              <a:buNone/>
            </a:pPr>
            <a:r>
              <a:rPr lang="en" sz="2200">
                <a:solidFill>
                  <a:srgbClr val="003C71"/>
                </a:solidFill>
                <a:latin typeface="Courier New"/>
                <a:ea typeface="Courier New"/>
                <a:cs typeface="Courier New"/>
                <a:sym typeface="Courier New"/>
              </a:rPr>
              <a:t>Given ________ (some system preconditions exist)</a:t>
            </a:r>
            <a:endParaRPr sz="2200">
              <a:solidFill>
                <a:srgbClr val="003C71"/>
              </a:solidFill>
              <a:latin typeface="Courier New"/>
              <a:ea typeface="Courier New"/>
              <a:cs typeface="Courier New"/>
              <a:sym typeface="Courier New"/>
            </a:endParaRPr>
          </a:p>
          <a:p>
            <a:pPr marL="0" lvl="0" indent="0" algn="l" rtl="0">
              <a:lnSpc>
                <a:spcPct val="105000"/>
              </a:lnSpc>
              <a:spcBef>
                <a:spcPts val="1200"/>
              </a:spcBef>
              <a:spcAft>
                <a:spcPts val="0"/>
              </a:spcAft>
              <a:buNone/>
            </a:pPr>
            <a:r>
              <a:rPr lang="en" sz="2200">
                <a:solidFill>
                  <a:srgbClr val="003C71"/>
                </a:solidFill>
                <a:latin typeface="Courier New"/>
                <a:ea typeface="Courier New"/>
                <a:cs typeface="Courier New"/>
                <a:sym typeface="Courier New"/>
              </a:rPr>
              <a:t>When _________ (some event occurs)</a:t>
            </a:r>
            <a:endParaRPr sz="2200">
              <a:solidFill>
                <a:srgbClr val="003C71"/>
              </a:solidFill>
              <a:latin typeface="Courier New"/>
              <a:ea typeface="Courier New"/>
              <a:cs typeface="Courier New"/>
              <a:sym typeface="Courier New"/>
            </a:endParaRPr>
          </a:p>
          <a:p>
            <a:pPr marL="0" lvl="0" indent="0" algn="l" rtl="0">
              <a:lnSpc>
                <a:spcPct val="105000"/>
              </a:lnSpc>
              <a:spcBef>
                <a:spcPts val="1200"/>
              </a:spcBef>
              <a:spcAft>
                <a:spcPts val="0"/>
              </a:spcAft>
              <a:buNone/>
            </a:pPr>
            <a:r>
              <a:rPr lang="en" sz="2200">
                <a:solidFill>
                  <a:srgbClr val="003C71"/>
                </a:solidFill>
                <a:latin typeface="Courier New"/>
                <a:ea typeface="Courier New"/>
                <a:cs typeface="Courier New"/>
                <a:sym typeface="Courier New"/>
              </a:rPr>
              <a:t>Then _________ (some observable system behavior occurs)</a:t>
            </a:r>
            <a:endParaRPr sz="2200" b="1">
              <a:solidFill>
                <a:srgbClr val="003C71"/>
              </a:solidFill>
              <a:latin typeface="Source Sans Pro"/>
              <a:ea typeface="Source Sans Pro"/>
              <a:cs typeface="Source Sans Pro"/>
              <a:sym typeface="Source Sans Pro"/>
            </a:endParaRPr>
          </a:p>
        </p:txBody>
      </p:sp>
      <p:sp>
        <p:nvSpPr>
          <p:cNvPr id="1093" name="Google Shape;1093;p1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14</a:t>
            </a:fld>
            <a:endParaRPr dirty="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1098" name="Google Shape;1098;p131"/>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User story </a:t>
            </a:r>
            <a:r>
              <a:rPr lang="en" dirty="0">
                <a:solidFill>
                  <a:schemeClr val="tx1"/>
                </a:solidFill>
              </a:rPr>
              <a:t>2</a:t>
            </a:r>
            <a:endParaRPr dirty="0">
              <a:solidFill>
                <a:schemeClr val="tx1"/>
              </a:solidFill>
            </a:endParaRPr>
          </a:p>
        </p:txBody>
      </p:sp>
      <p:sp>
        <p:nvSpPr>
          <p:cNvPr id="1099" name="Google Shape;1099;p131"/>
          <p:cNvSpPr txBox="1">
            <a:spLocks noGrp="1"/>
          </p:cNvSpPr>
          <p:nvPr>
            <p:ph type="body" idx="4294967295"/>
          </p:nvPr>
        </p:nvSpPr>
        <p:spPr>
          <a:xfrm>
            <a:off x="357800" y="918250"/>
            <a:ext cx="8490900" cy="2813100"/>
          </a:xfrm>
          <a:prstGeom prst="rect">
            <a:avLst/>
          </a:prstGeom>
        </p:spPr>
        <p:txBody>
          <a:bodyPr spcFirstLastPara="1" wrap="square" lIns="91425" tIns="91425" rIns="91425" bIns="91425" anchor="t" anchorCtr="0">
            <a:noAutofit/>
          </a:bodyPr>
          <a:lstStyle/>
          <a:p>
            <a:pPr marL="0" lvl="0" indent="0" algn="l" rtl="0">
              <a:lnSpc>
                <a:spcPct val="105000"/>
              </a:lnSpc>
              <a:spcBef>
                <a:spcPts val="1200"/>
              </a:spcBef>
              <a:spcAft>
                <a:spcPts val="0"/>
              </a:spcAft>
              <a:buNone/>
            </a:pPr>
            <a:r>
              <a:rPr lang="en" sz="2200">
                <a:solidFill>
                  <a:srgbClr val="003C71"/>
                </a:solidFill>
                <a:latin typeface="Courier New"/>
                <a:ea typeface="Courier New"/>
                <a:cs typeface="Courier New"/>
                <a:sym typeface="Courier New"/>
              </a:rPr>
              <a:t>As a </a:t>
            </a:r>
            <a:r>
              <a:rPr lang="en" sz="2200" u="sng">
                <a:solidFill>
                  <a:srgbClr val="003C71"/>
                </a:solidFill>
                <a:latin typeface="Courier New"/>
                <a:ea typeface="Courier New"/>
                <a:cs typeface="Courier New"/>
                <a:sym typeface="Courier New"/>
              </a:rPr>
              <a:t>Buyer</a:t>
            </a:r>
            <a:endParaRPr sz="2200" u="sng">
              <a:solidFill>
                <a:srgbClr val="003C71"/>
              </a:solidFill>
              <a:latin typeface="Courier New"/>
              <a:ea typeface="Courier New"/>
              <a:cs typeface="Courier New"/>
              <a:sym typeface="Courier New"/>
            </a:endParaRPr>
          </a:p>
          <a:p>
            <a:pPr marL="0" lvl="0" indent="0" algn="l" rtl="0">
              <a:lnSpc>
                <a:spcPct val="105000"/>
              </a:lnSpc>
              <a:spcBef>
                <a:spcPts val="1200"/>
              </a:spcBef>
              <a:spcAft>
                <a:spcPts val="0"/>
              </a:spcAft>
              <a:buNone/>
            </a:pPr>
            <a:r>
              <a:rPr lang="en" sz="2200">
                <a:solidFill>
                  <a:srgbClr val="003C71"/>
                </a:solidFill>
                <a:latin typeface="Courier New"/>
                <a:ea typeface="Courier New"/>
                <a:cs typeface="Courier New"/>
                <a:sym typeface="Courier New"/>
              </a:rPr>
              <a:t>I want to </a:t>
            </a:r>
            <a:r>
              <a:rPr lang="en" sz="2200" u="sng">
                <a:solidFill>
                  <a:srgbClr val="003C71"/>
                </a:solidFill>
                <a:latin typeface="Courier New"/>
                <a:ea typeface="Courier New"/>
                <a:cs typeface="Courier New"/>
                <a:sym typeface="Courier New"/>
              </a:rPr>
              <a:t>browse active procurements</a:t>
            </a:r>
            <a:endParaRPr sz="2200" u="sng">
              <a:solidFill>
                <a:srgbClr val="003C71"/>
              </a:solidFill>
              <a:latin typeface="Courier New"/>
              <a:ea typeface="Courier New"/>
              <a:cs typeface="Courier New"/>
              <a:sym typeface="Courier New"/>
            </a:endParaRPr>
          </a:p>
          <a:p>
            <a:pPr marL="0" lvl="0" indent="0" algn="l" rtl="0">
              <a:lnSpc>
                <a:spcPct val="105000"/>
              </a:lnSpc>
              <a:spcBef>
                <a:spcPts val="1200"/>
              </a:spcBef>
              <a:spcAft>
                <a:spcPts val="0"/>
              </a:spcAft>
              <a:buNone/>
            </a:pPr>
            <a:r>
              <a:rPr lang="en" sz="2200">
                <a:solidFill>
                  <a:srgbClr val="003C71"/>
                </a:solidFill>
                <a:latin typeface="Courier New"/>
                <a:ea typeface="Courier New"/>
                <a:cs typeface="Courier New"/>
                <a:sym typeface="Courier New"/>
              </a:rPr>
              <a:t>And I want to</a:t>
            </a:r>
            <a:r>
              <a:rPr lang="en" sz="2200" i="1">
                <a:solidFill>
                  <a:srgbClr val="003C71"/>
                </a:solidFill>
                <a:latin typeface="Courier New"/>
                <a:ea typeface="Courier New"/>
                <a:cs typeface="Courier New"/>
                <a:sym typeface="Courier New"/>
              </a:rPr>
              <a:t> </a:t>
            </a:r>
            <a:r>
              <a:rPr lang="en" sz="2200" u="sng">
                <a:solidFill>
                  <a:srgbClr val="003C71"/>
                </a:solidFill>
                <a:latin typeface="Courier New"/>
                <a:ea typeface="Courier New"/>
                <a:cs typeface="Courier New"/>
                <a:sym typeface="Courier New"/>
              </a:rPr>
              <a:t>express my interest in a procurement opportunity</a:t>
            </a:r>
            <a:endParaRPr sz="2200" u="sng">
              <a:solidFill>
                <a:srgbClr val="003C71"/>
              </a:solidFill>
              <a:latin typeface="Courier New"/>
              <a:ea typeface="Courier New"/>
              <a:cs typeface="Courier New"/>
              <a:sym typeface="Courier New"/>
            </a:endParaRPr>
          </a:p>
          <a:p>
            <a:pPr marL="0" lvl="0" indent="0" algn="l" rtl="0">
              <a:lnSpc>
                <a:spcPct val="105000"/>
              </a:lnSpc>
              <a:spcBef>
                <a:spcPts val="1200"/>
              </a:spcBef>
              <a:spcAft>
                <a:spcPts val="0"/>
              </a:spcAft>
              <a:buNone/>
            </a:pPr>
            <a:r>
              <a:rPr lang="en" sz="2200">
                <a:solidFill>
                  <a:srgbClr val="003C71"/>
                </a:solidFill>
                <a:latin typeface="Courier New"/>
                <a:ea typeface="Courier New"/>
                <a:cs typeface="Courier New"/>
                <a:sym typeface="Courier New"/>
              </a:rPr>
              <a:t>So that I can </a:t>
            </a:r>
            <a:r>
              <a:rPr lang="en" sz="2200" u="sng">
                <a:solidFill>
                  <a:srgbClr val="003C71"/>
                </a:solidFill>
                <a:latin typeface="Courier New"/>
                <a:ea typeface="Courier New"/>
                <a:cs typeface="Courier New"/>
                <a:sym typeface="Courier New"/>
              </a:rPr>
              <a:t>successfully bid on a public procurement opportunity</a:t>
            </a:r>
            <a:endParaRPr sz="2200" b="1">
              <a:solidFill>
                <a:srgbClr val="003C71"/>
              </a:solidFill>
              <a:latin typeface="Source Sans Pro"/>
              <a:ea typeface="Source Sans Pro"/>
              <a:cs typeface="Source Sans Pro"/>
              <a:sym typeface="Source Sans Pro"/>
            </a:endParaRPr>
          </a:p>
        </p:txBody>
      </p:sp>
      <p:sp>
        <p:nvSpPr>
          <p:cNvPr id="1100" name="Google Shape;1100;p1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15</a:t>
            </a:fld>
            <a:endParaRPr dirty="0">
              <a:solidFill>
                <a:schemeClr val="bg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04"/>
        <p:cNvGrpSpPr/>
        <p:nvPr/>
      </p:nvGrpSpPr>
      <p:grpSpPr>
        <a:xfrm>
          <a:off x="0" y="0"/>
          <a:ext cx="0" cy="0"/>
          <a:chOff x="0" y="0"/>
          <a:chExt cx="0" cy="0"/>
        </a:xfrm>
      </p:grpSpPr>
      <p:sp>
        <p:nvSpPr>
          <p:cNvPr id="1105" name="Google Shape;1105;p132"/>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Acceptance criteria </a:t>
            </a:r>
            <a:r>
              <a:rPr lang="en" dirty="0">
                <a:solidFill>
                  <a:schemeClr val="tx1"/>
                </a:solidFill>
              </a:rPr>
              <a:t>2</a:t>
            </a:r>
            <a:endParaRPr dirty="0">
              <a:solidFill>
                <a:schemeClr val="tx1"/>
              </a:solidFill>
            </a:endParaRPr>
          </a:p>
        </p:txBody>
      </p:sp>
      <p:sp>
        <p:nvSpPr>
          <p:cNvPr id="1106" name="Google Shape;1106;p132"/>
          <p:cNvSpPr txBox="1">
            <a:spLocks noGrp="1"/>
          </p:cNvSpPr>
          <p:nvPr>
            <p:ph type="body" idx="4294967295"/>
          </p:nvPr>
        </p:nvSpPr>
        <p:spPr>
          <a:xfrm>
            <a:off x="357800" y="918250"/>
            <a:ext cx="8537700" cy="2813100"/>
          </a:xfrm>
          <a:prstGeom prst="rect">
            <a:avLst/>
          </a:prstGeom>
        </p:spPr>
        <p:txBody>
          <a:bodyPr spcFirstLastPara="1" wrap="square" lIns="91425" tIns="91425" rIns="91425" bIns="91425" anchor="t" anchorCtr="0">
            <a:noAutofit/>
          </a:bodyPr>
          <a:lstStyle/>
          <a:p>
            <a:pPr marL="0" lvl="0" indent="0" algn="l" rtl="0">
              <a:lnSpc>
                <a:spcPct val="105000"/>
              </a:lnSpc>
              <a:spcBef>
                <a:spcPts val="1200"/>
              </a:spcBef>
              <a:spcAft>
                <a:spcPts val="0"/>
              </a:spcAft>
              <a:buNone/>
            </a:pPr>
            <a:r>
              <a:rPr lang="en" sz="2200" b="1">
                <a:solidFill>
                  <a:srgbClr val="003C71"/>
                </a:solidFill>
                <a:latin typeface="Courier New"/>
                <a:ea typeface="Courier New"/>
                <a:cs typeface="Courier New"/>
                <a:sym typeface="Courier New"/>
              </a:rPr>
              <a:t>Given</a:t>
            </a:r>
            <a:r>
              <a:rPr lang="en" sz="2200">
                <a:solidFill>
                  <a:srgbClr val="003C71"/>
                </a:solidFill>
                <a:latin typeface="Courier New"/>
                <a:ea typeface="Courier New"/>
                <a:cs typeface="Courier New"/>
                <a:sym typeface="Courier New"/>
              </a:rPr>
              <a:t> I’m viewing gsa.gov</a:t>
            </a:r>
            <a:br>
              <a:rPr lang="en" sz="2200">
                <a:solidFill>
                  <a:srgbClr val="003C71"/>
                </a:solidFill>
                <a:latin typeface="Courier New"/>
                <a:ea typeface="Courier New"/>
                <a:cs typeface="Courier New"/>
                <a:sym typeface="Courier New"/>
              </a:rPr>
            </a:br>
            <a:r>
              <a:rPr lang="en" sz="2200">
                <a:solidFill>
                  <a:srgbClr val="003C71"/>
                </a:solidFill>
                <a:latin typeface="Courier New"/>
                <a:ea typeface="Courier New"/>
                <a:cs typeface="Courier New"/>
                <a:sym typeface="Courier New"/>
              </a:rPr>
              <a:t>And the gsa.gov website has 100 active opportunities posted</a:t>
            </a:r>
            <a:endParaRPr sz="2200">
              <a:solidFill>
                <a:srgbClr val="003C71"/>
              </a:solidFill>
              <a:latin typeface="Courier New"/>
              <a:ea typeface="Courier New"/>
              <a:cs typeface="Courier New"/>
              <a:sym typeface="Courier New"/>
            </a:endParaRPr>
          </a:p>
          <a:p>
            <a:pPr marL="0" lvl="0" indent="0" algn="l" rtl="0">
              <a:lnSpc>
                <a:spcPct val="105000"/>
              </a:lnSpc>
              <a:spcBef>
                <a:spcPts val="1200"/>
              </a:spcBef>
              <a:spcAft>
                <a:spcPts val="0"/>
              </a:spcAft>
              <a:buNone/>
            </a:pPr>
            <a:r>
              <a:rPr lang="en" sz="2200" b="1">
                <a:solidFill>
                  <a:srgbClr val="003C71"/>
                </a:solidFill>
                <a:latin typeface="Courier New"/>
                <a:ea typeface="Courier New"/>
                <a:cs typeface="Courier New"/>
                <a:sym typeface="Courier New"/>
              </a:rPr>
              <a:t>When</a:t>
            </a:r>
            <a:r>
              <a:rPr lang="en" sz="2200">
                <a:solidFill>
                  <a:srgbClr val="003C71"/>
                </a:solidFill>
                <a:latin typeface="Courier New"/>
                <a:ea typeface="Courier New"/>
                <a:cs typeface="Courier New"/>
                <a:sym typeface="Courier New"/>
              </a:rPr>
              <a:t> a user logs in</a:t>
            </a:r>
            <a:br>
              <a:rPr lang="en" sz="2200">
                <a:solidFill>
                  <a:srgbClr val="003C71"/>
                </a:solidFill>
                <a:latin typeface="Courier New"/>
                <a:ea typeface="Courier New"/>
                <a:cs typeface="Courier New"/>
                <a:sym typeface="Courier New"/>
              </a:rPr>
            </a:br>
            <a:r>
              <a:rPr lang="en" sz="2200">
                <a:solidFill>
                  <a:srgbClr val="003C71"/>
                </a:solidFill>
                <a:latin typeface="Courier New"/>
                <a:ea typeface="Courier New"/>
                <a:cs typeface="Courier New"/>
                <a:sym typeface="Courier New"/>
              </a:rPr>
              <a:t>And a user sets up a profile</a:t>
            </a:r>
            <a:br>
              <a:rPr lang="en" sz="2200">
                <a:solidFill>
                  <a:srgbClr val="003C71"/>
                </a:solidFill>
                <a:latin typeface="Courier New"/>
                <a:ea typeface="Courier New"/>
                <a:cs typeface="Courier New"/>
                <a:sym typeface="Courier New"/>
              </a:rPr>
            </a:br>
            <a:r>
              <a:rPr lang="en" sz="2200">
                <a:solidFill>
                  <a:srgbClr val="003C71"/>
                </a:solidFill>
                <a:latin typeface="Courier New"/>
                <a:ea typeface="Courier New"/>
                <a:cs typeface="Courier New"/>
                <a:sym typeface="Courier New"/>
              </a:rPr>
              <a:t>And a user selects on opportunity to view</a:t>
            </a:r>
            <a:br>
              <a:rPr lang="en" sz="2200">
                <a:solidFill>
                  <a:srgbClr val="003C71"/>
                </a:solidFill>
                <a:latin typeface="Courier New"/>
                <a:ea typeface="Courier New"/>
                <a:cs typeface="Courier New"/>
                <a:sym typeface="Courier New"/>
              </a:rPr>
            </a:br>
            <a:r>
              <a:rPr lang="en" sz="2200">
                <a:solidFill>
                  <a:srgbClr val="003C71"/>
                </a:solidFill>
                <a:latin typeface="Courier New"/>
                <a:ea typeface="Courier New"/>
                <a:cs typeface="Courier New"/>
                <a:sym typeface="Courier New"/>
              </a:rPr>
              <a:t>And a user applies to an opportunity by entering an email</a:t>
            </a:r>
            <a:br>
              <a:rPr lang="en" sz="2200">
                <a:solidFill>
                  <a:srgbClr val="003C71"/>
                </a:solidFill>
                <a:latin typeface="Courier New"/>
                <a:ea typeface="Courier New"/>
                <a:cs typeface="Courier New"/>
                <a:sym typeface="Courier New"/>
              </a:rPr>
            </a:br>
            <a:r>
              <a:rPr lang="en" sz="2200" b="1">
                <a:solidFill>
                  <a:srgbClr val="003C71"/>
                </a:solidFill>
                <a:latin typeface="Courier New"/>
                <a:ea typeface="Courier New"/>
                <a:cs typeface="Courier New"/>
                <a:sym typeface="Courier New"/>
              </a:rPr>
              <a:t>Then</a:t>
            </a:r>
            <a:r>
              <a:rPr lang="en" sz="2200">
                <a:solidFill>
                  <a:srgbClr val="003C71"/>
                </a:solidFill>
                <a:latin typeface="Courier New"/>
                <a:ea typeface="Courier New"/>
                <a:cs typeface="Courier New"/>
                <a:sym typeface="Courier New"/>
              </a:rPr>
              <a:t> a confirmation message is shown</a:t>
            </a:r>
            <a:br>
              <a:rPr lang="en" sz="2200">
                <a:solidFill>
                  <a:srgbClr val="003C71"/>
                </a:solidFill>
                <a:latin typeface="Courier New"/>
                <a:ea typeface="Courier New"/>
                <a:cs typeface="Courier New"/>
                <a:sym typeface="Courier New"/>
              </a:rPr>
            </a:br>
            <a:r>
              <a:rPr lang="en" sz="2200">
                <a:solidFill>
                  <a:srgbClr val="003C71"/>
                </a:solidFill>
                <a:latin typeface="Courier New"/>
                <a:ea typeface="Courier New"/>
                <a:cs typeface="Courier New"/>
                <a:sym typeface="Courier New"/>
              </a:rPr>
              <a:t>And an email is sent to the user’s email</a:t>
            </a:r>
            <a:endParaRPr sz="2200" b="1">
              <a:solidFill>
                <a:srgbClr val="003C71"/>
              </a:solidFill>
              <a:latin typeface="Source Sans Pro"/>
              <a:ea typeface="Source Sans Pro"/>
              <a:cs typeface="Source Sans Pro"/>
              <a:sym typeface="Source Sans Pro"/>
            </a:endParaRPr>
          </a:p>
        </p:txBody>
      </p:sp>
      <p:sp>
        <p:nvSpPr>
          <p:cNvPr id="1107" name="Google Shape;1107;p1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16</a:t>
            </a:fld>
            <a:endParaRPr dirty="0">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133"/>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INVEST Model</a:t>
            </a:r>
            <a:endParaRPr/>
          </a:p>
        </p:txBody>
      </p:sp>
      <p:sp>
        <p:nvSpPr>
          <p:cNvPr id="1113" name="Google Shape;1113;p133"/>
          <p:cNvSpPr txBox="1">
            <a:spLocks noGrp="1"/>
          </p:cNvSpPr>
          <p:nvPr>
            <p:ph type="body" idx="4294967295"/>
          </p:nvPr>
        </p:nvSpPr>
        <p:spPr>
          <a:xfrm>
            <a:off x="357800" y="918250"/>
            <a:ext cx="7652100" cy="2813100"/>
          </a:xfrm>
          <a:prstGeom prst="rect">
            <a:avLst/>
          </a:prstGeom>
        </p:spPr>
        <p:txBody>
          <a:bodyPr spcFirstLastPara="1" wrap="square" lIns="91425" tIns="91425" rIns="91425" bIns="91425" anchor="t" anchorCtr="0">
            <a:noAutofit/>
          </a:bodyPr>
          <a:lstStyle/>
          <a:p>
            <a:pPr marL="457200" marR="0" lvl="0" indent="-368300" algn="l" rtl="0">
              <a:lnSpc>
                <a:spcPct val="100000"/>
              </a:lnSpc>
              <a:spcBef>
                <a:spcPts val="0"/>
              </a:spcBef>
              <a:spcAft>
                <a:spcPts val="0"/>
              </a:spcAft>
              <a:buClr>
                <a:srgbClr val="0579BD"/>
              </a:buClr>
              <a:buSzPts val="2200"/>
              <a:buFont typeface="Arial"/>
              <a:buChar char="●"/>
            </a:pPr>
            <a:r>
              <a:rPr lang="en" sz="2200" b="1">
                <a:solidFill>
                  <a:srgbClr val="003C71"/>
                </a:solidFill>
                <a:latin typeface="Arial"/>
                <a:ea typeface="Arial"/>
                <a:cs typeface="Arial"/>
                <a:sym typeface="Arial"/>
              </a:rPr>
              <a:t>I</a:t>
            </a:r>
            <a:r>
              <a:rPr lang="en" sz="2200">
                <a:solidFill>
                  <a:srgbClr val="003C71"/>
                </a:solidFill>
                <a:latin typeface="Arial"/>
                <a:ea typeface="Arial"/>
                <a:cs typeface="Arial"/>
                <a:sym typeface="Arial"/>
              </a:rPr>
              <a:t>ndependent (of other tasks)</a:t>
            </a:r>
            <a:endParaRPr sz="22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200" b="1">
                <a:solidFill>
                  <a:srgbClr val="003C71"/>
                </a:solidFill>
                <a:latin typeface="Arial"/>
                <a:ea typeface="Arial"/>
                <a:cs typeface="Arial"/>
                <a:sym typeface="Arial"/>
              </a:rPr>
              <a:t>N</a:t>
            </a:r>
            <a:r>
              <a:rPr lang="en" sz="2200">
                <a:solidFill>
                  <a:srgbClr val="003C71"/>
                </a:solidFill>
                <a:latin typeface="Arial"/>
                <a:ea typeface="Arial"/>
                <a:cs typeface="Arial"/>
                <a:sym typeface="Arial"/>
              </a:rPr>
              <a:t>egotiable (subject to discussion within the team)</a:t>
            </a:r>
            <a:endParaRPr sz="22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200" b="1">
                <a:solidFill>
                  <a:srgbClr val="003C71"/>
                </a:solidFill>
                <a:latin typeface="Arial"/>
                <a:ea typeface="Arial"/>
                <a:cs typeface="Arial"/>
                <a:sym typeface="Arial"/>
              </a:rPr>
              <a:t>V</a:t>
            </a:r>
            <a:r>
              <a:rPr lang="en" sz="2200">
                <a:solidFill>
                  <a:srgbClr val="003C71"/>
                </a:solidFill>
                <a:latin typeface="Arial"/>
                <a:ea typeface="Arial"/>
                <a:cs typeface="Arial"/>
                <a:sym typeface="Arial"/>
              </a:rPr>
              <a:t>aluable (for the user and/or business)</a:t>
            </a:r>
            <a:endParaRPr sz="22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200" b="1">
                <a:solidFill>
                  <a:srgbClr val="003C71"/>
                </a:solidFill>
                <a:latin typeface="Arial"/>
                <a:ea typeface="Arial"/>
                <a:cs typeface="Arial"/>
                <a:sym typeface="Arial"/>
              </a:rPr>
              <a:t>E</a:t>
            </a:r>
            <a:r>
              <a:rPr lang="en" sz="2200">
                <a:solidFill>
                  <a:srgbClr val="003C71"/>
                </a:solidFill>
                <a:latin typeface="Arial"/>
                <a:ea typeface="Arial"/>
                <a:cs typeface="Arial"/>
                <a:sym typeface="Arial"/>
              </a:rPr>
              <a:t>stimable (general size of task and/or effort)</a:t>
            </a:r>
            <a:endParaRPr sz="22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200" b="1">
                <a:solidFill>
                  <a:srgbClr val="003C71"/>
                </a:solidFill>
                <a:latin typeface="Arial"/>
                <a:ea typeface="Arial"/>
                <a:cs typeface="Arial"/>
                <a:sym typeface="Arial"/>
              </a:rPr>
              <a:t>S</a:t>
            </a:r>
            <a:r>
              <a:rPr lang="en" sz="2200">
                <a:solidFill>
                  <a:srgbClr val="003C71"/>
                </a:solidFill>
                <a:latin typeface="Arial"/>
                <a:ea typeface="Arial"/>
                <a:cs typeface="Arial"/>
                <a:sym typeface="Arial"/>
              </a:rPr>
              <a:t>mall (fit within an iteration) - Epics can span iterations</a:t>
            </a:r>
            <a:endParaRPr sz="22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200" b="1">
                <a:solidFill>
                  <a:srgbClr val="003C71"/>
                </a:solidFill>
                <a:latin typeface="Arial"/>
                <a:ea typeface="Arial"/>
                <a:cs typeface="Arial"/>
                <a:sym typeface="Arial"/>
              </a:rPr>
              <a:t>T</a:t>
            </a:r>
            <a:r>
              <a:rPr lang="en" sz="2200">
                <a:solidFill>
                  <a:srgbClr val="003C71"/>
                </a:solidFill>
                <a:latin typeface="Arial"/>
                <a:ea typeface="Arial"/>
                <a:cs typeface="Arial"/>
                <a:sym typeface="Arial"/>
              </a:rPr>
              <a:t>estable (by a human or automated test)</a:t>
            </a:r>
            <a:endParaRPr sz="2200" b="1">
              <a:solidFill>
                <a:srgbClr val="003C71"/>
              </a:solidFill>
              <a:latin typeface="Arial"/>
              <a:ea typeface="Arial"/>
              <a:cs typeface="Arial"/>
              <a:sym typeface="Arial"/>
            </a:endParaRPr>
          </a:p>
        </p:txBody>
      </p:sp>
      <p:sp>
        <p:nvSpPr>
          <p:cNvPr id="1114" name="Google Shape;1114;p1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17</a:t>
            </a:fld>
            <a:endParaRPr dirty="0">
              <a:solidFill>
                <a:schemeClr val="bg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p134"/>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Benefits of working in the open</a:t>
            </a:r>
            <a:endParaRPr/>
          </a:p>
        </p:txBody>
      </p:sp>
      <p:sp>
        <p:nvSpPr>
          <p:cNvPr id="1120" name="Google Shape;1120;p134"/>
          <p:cNvSpPr txBox="1">
            <a:spLocks noGrp="1"/>
          </p:cNvSpPr>
          <p:nvPr>
            <p:ph type="body" idx="4294967295"/>
          </p:nvPr>
        </p:nvSpPr>
        <p:spPr>
          <a:xfrm>
            <a:off x="357800" y="918250"/>
            <a:ext cx="8490900" cy="2813100"/>
          </a:xfrm>
          <a:prstGeom prst="rect">
            <a:avLst/>
          </a:prstGeom>
        </p:spPr>
        <p:txBody>
          <a:bodyPr spcFirstLastPara="1" wrap="square" lIns="91425" tIns="91425" rIns="91425" bIns="91425" anchor="t" anchorCtr="0">
            <a:noAutofit/>
          </a:bodyPr>
          <a:lstStyle/>
          <a:p>
            <a:pPr marL="457200" marR="0" lvl="0" indent="-368300" algn="l" rtl="0">
              <a:lnSpc>
                <a:spcPct val="100000"/>
              </a:lnSpc>
              <a:spcBef>
                <a:spcPts val="0"/>
              </a:spcBef>
              <a:spcAft>
                <a:spcPts val="0"/>
              </a:spcAft>
              <a:buClr>
                <a:srgbClr val="0579BD"/>
              </a:buClr>
              <a:buSzPts val="2200"/>
              <a:buFont typeface="Arial"/>
              <a:buChar char="●"/>
            </a:pPr>
            <a:r>
              <a:rPr lang="en" sz="2200">
                <a:solidFill>
                  <a:srgbClr val="003C71"/>
                </a:solidFill>
                <a:latin typeface="Arial"/>
                <a:ea typeface="Arial"/>
                <a:cs typeface="Arial"/>
                <a:sym typeface="Arial"/>
              </a:rPr>
              <a:t>Open, visible product backlogs increase the likelihood work is </a:t>
            </a:r>
            <a:endParaRPr sz="2200">
              <a:solidFill>
                <a:srgbClr val="003C71"/>
              </a:solidFill>
              <a:latin typeface="Arial"/>
              <a:ea typeface="Arial"/>
              <a:cs typeface="Arial"/>
              <a:sym typeface="Arial"/>
            </a:endParaRPr>
          </a:p>
          <a:p>
            <a:pPr marL="914400" marR="0" lvl="1" indent="-368300" algn="l" rtl="0">
              <a:lnSpc>
                <a:spcPct val="100000"/>
              </a:lnSpc>
              <a:spcBef>
                <a:spcPts val="0"/>
              </a:spcBef>
              <a:spcAft>
                <a:spcPts val="0"/>
              </a:spcAft>
              <a:buClr>
                <a:srgbClr val="00A6FB"/>
              </a:buClr>
              <a:buSzPts val="2200"/>
              <a:buFont typeface="Arial"/>
              <a:buChar char="○"/>
            </a:pPr>
            <a:r>
              <a:rPr lang="en" sz="2000">
                <a:solidFill>
                  <a:srgbClr val="003C71"/>
                </a:solidFill>
                <a:latin typeface="Arial"/>
                <a:ea typeface="Arial"/>
                <a:cs typeface="Arial"/>
                <a:sym typeface="Arial"/>
              </a:rPr>
              <a:t>1. Actionable due written, refined tasks/stories</a:t>
            </a:r>
            <a:endParaRPr sz="2000">
              <a:solidFill>
                <a:srgbClr val="003C71"/>
              </a:solidFill>
              <a:latin typeface="Arial"/>
              <a:ea typeface="Arial"/>
              <a:cs typeface="Arial"/>
              <a:sym typeface="Arial"/>
            </a:endParaRPr>
          </a:p>
          <a:p>
            <a:pPr marL="914400" marR="0" lvl="1" indent="-368300" algn="l" rtl="0">
              <a:lnSpc>
                <a:spcPct val="100000"/>
              </a:lnSpc>
              <a:spcBef>
                <a:spcPts val="0"/>
              </a:spcBef>
              <a:spcAft>
                <a:spcPts val="0"/>
              </a:spcAft>
              <a:buClr>
                <a:srgbClr val="00A6FB"/>
              </a:buClr>
              <a:buSzPts val="2200"/>
              <a:buFont typeface="Arial"/>
              <a:buChar char="○"/>
            </a:pPr>
            <a:r>
              <a:rPr lang="en" sz="2000">
                <a:solidFill>
                  <a:srgbClr val="003C71"/>
                </a:solidFill>
                <a:latin typeface="Arial"/>
                <a:ea typeface="Arial"/>
                <a:cs typeface="Arial"/>
                <a:sym typeface="Arial"/>
              </a:rPr>
              <a:t>2. Discoverable for stakeholders, and for ad-hoc resources to pick up and work on</a:t>
            </a:r>
            <a:endParaRPr sz="20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200">
                <a:solidFill>
                  <a:srgbClr val="003C71"/>
                </a:solidFill>
                <a:latin typeface="Arial"/>
                <a:ea typeface="Arial"/>
                <a:cs typeface="Arial"/>
                <a:sym typeface="Arial"/>
              </a:rPr>
              <a:t>GSA has invested substantially in ad-hoc work assignment, sometimes called “crowd-sourcing”</a:t>
            </a:r>
            <a:endParaRPr sz="2200">
              <a:solidFill>
                <a:srgbClr val="003C71"/>
              </a:solidFill>
              <a:latin typeface="Arial"/>
              <a:ea typeface="Arial"/>
              <a:cs typeface="Arial"/>
              <a:sym typeface="Arial"/>
            </a:endParaRPr>
          </a:p>
          <a:p>
            <a:pPr marL="914400" marR="0" lvl="1" indent="-368300" algn="l" rtl="0">
              <a:lnSpc>
                <a:spcPct val="100000"/>
              </a:lnSpc>
              <a:spcBef>
                <a:spcPts val="0"/>
              </a:spcBef>
              <a:spcAft>
                <a:spcPts val="0"/>
              </a:spcAft>
              <a:buClr>
                <a:srgbClr val="00A6FB"/>
              </a:buClr>
              <a:buSzPts val="2200"/>
              <a:buFont typeface="Arial"/>
              <a:buChar char="○"/>
            </a:pPr>
            <a:r>
              <a:rPr lang="en" sz="2000">
                <a:solidFill>
                  <a:srgbClr val="003C71"/>
                </a:solidFill>
                <a:latin typeface="Arial"/>
                <a:ea typeface="Arial"/>
                <a:cs typeface="Arial"/>
                <a:sym typeface="Arial"/>
              </a:rPr>
              <a:t>OpenOpps: </a:t>
            </a:r>
            <a:r>
              <a:rPr lang="en" sz="2000" u="sng">
                <a:solidFill>
                  <a:schemeClr val="hlink"/>
                </a:solidFill>
                <a:latin typeface="Arial"/>
                <a:ea typeface="Arial"/>
                <a:cs typeface="Arial"/>
                <a:sym typeface="Arial"/>
                <a:hlinkClick r:id="rId3"/>
              </a:rPr>
              <a:t>https://openopps.usajobs.gov/</a:t>
            </a:r>
            <a:endParaRPr sz="2000">
              <a:solidFill>
                <a:srgbClr val="003C71"/>
              </a:solidFill>
              <a:latin typeface="Arial"/>
              <a:ea typeface="Arial"/>
              <a:cs typeface="Arial"/>
              <a:sym typeface="Arial"/>
            </a:endParaRPr>
          </a:p>
          <a:p>
            <a:pPr marL="914400" marR="0" lvl="1" indent="-368300" algn="l" rtl="0">
              <a:lnSpc>
                <a:spcPct val="100000"/>
              </a:lnSpc>
              <a:spcBef>
                <a:spcPts val="0"/>
              </a:spcBef>
              <a:spcAft>
                <a:spcPts val="0"/>
              </a:spcAft>
              <a:buClr>
                <a:srgbClr val="00A6FB"/>
              </a:buClr>
              <a:buSzPts val="2200"/>
              <a:buFont typeface="Arial"/>
              <a:buChar char="○"/>
            </a:pPr>
            <a:r>
              <a:rPr lang="en" sz="2000">
                <a:solidFill>
                  <a:srgbClr val="003C71"/>
                </a:solidFill>
                <a:latin typeface="Arial"/>
                <a:ea typeface="Arial"/>
                <a:cs typeface="Arial"/>
                <a:sym typeface="Arial"/>
              </a:rPr>
              <a:t>Position detail reassignments</a:t>
            </a:r>
            <a:endParaRPr sz="2000">
              <a:solidFill>
                <a:srgbClr val="003C71"/>
              </a:solidFill>
              <a:latin typeface="Arial"/>
              <a:ea typeface="Arial"/>
              <a:cs typeface="Arial"/>
              <a:sym typeface="Arial"/>
            </a:endParaRPr>
          </a:p>
          <a:p>
            <a:pPr marL="914400" marR="0" lvl="1" indent="-368300" algn="l" rtl="0">
              <a:lnSpc>
                <a:spcPct val="100000"/>
              </a:lnSpc>
              <a:spcBef>
                <a:spcPts val="0"/>
              </a:spcBef>
              <a:spcAft>
                <a:spcPts val="0"/>
              </a:spcAft>
              <a:buClr>
                <a:srgbClr val="00A6FB"/>
              </a:buClr>
              <a:buSzPts val="2200"/>
              <a:buFont typeface="Arial"/>
              <a:buChar char="○"/>
            </a:pPr>
            <a:r>
              <a:rPr lang="en" sz="2000" u="sng">
                <a:solidFill>
                  <a:schemeClr val="hlink"/>
                </a:solidFill>
                <a:latin typeface="Arial"/>
                <a:ea typeface="Arial"/>
                <a:cs typeface="Arial"/>
                <a:sym typeface="Arial"/>
                <a:hlinkClick r:id="rId4"/>
              </a:rPr>
              <a:t>Challenge.gov</a:t>
            </a:r>
            <a:endParaRPr sz="2000">
              <a:solidFill>
                <a:srgbClr val="003C71"/>
              </a:solidFill>
              <a:latin typeface="Arial"/>
              <a:ea typeface="Arial"/>
              <a:cs typeface="Arial"/>
              <a:sym typeface="Arial"/>
            </a:endParaRPr>
          </a:p>
          <a:p>
            <a:pPr marL="914400" marR="0" lvl="1" indent="-368300" algn="l" rtl="0">
              <a:lnSpc>
                <a:spcPct val="100000"/>
              </a:lnSpc>
              <a:spcBef>
                <a:spcPts val="0"/>
              </a:spcBef>
              <a:spcAft>
                <a:spcPts val="0"/>
              </a:spcAft>
              <a:buClr>
                <a:srgbClr val="00A6FB"/>
              </a:buClr>
              <a:buSzPts val="2200"/>
              <a:buFont typeface="Arial"/>
              <a:buChar char="○"/>
            </a:pPr>
            <a:r>
              <a:rPr lang="en" sz="2000">
                <a:solidFill>
                  <a:srgbClr val="003C71"/>
                </a:solidFill>
                <a:latin typeface="Arial"/>
                <a:ea typeface="Arial"/>
                <a:cs typeface="Arial"/>
                <a:sym typeface="Arial"/>
              </a:rPr>
              <a:t>More than 100 open–source code repositories</a:t>
            </a:r>
            <a:endParaRPr sz="2000">
              <a:solidFill>
                <a:srgbClr val="003C71"/>
              </a:solidFill>
              <a:latin typeface="Arial"/>
              <a:ea typeface="Arial"/>
              <a:cs typeface="Arial"/>
              <a:sym typeface="Arial"/>
            </a:endParaRPr>
          </a:p>
          <a:p>
            <a:pPr marL="914400" marR="0" lvl="1" indent="-368300" algn="l" rtl="0">
              <a:lnSpc>
                <a:spcPct val="100000"/>
              </a:lnSpc>
              <a:spcBef>
                <a:spcPts val="0"/>
              </a:spcBef>
              <a:spcAft>
                <a:spcPts val="0"/>
              </a:spcAft>
              <a:buClr>
                <a:srgbClr val="00A6FB"/>
              </a:buClr>
              <a:buSzPts val="2200"/>
              <a:buFont typeface="Arial"/>
              <a:buChar char="○"/>
            </a:pPr>
            <a:r>
              <a:rPr lang="en" sz="2000">
                <a:solidFill>
                  <a:srgbClr val="003C71"/>
                </a:solidFill>
                <a:latin typeface="Arial"/>
                <a:ea typeface="Arial"/>
                <a:cs typeface="Arial"/>
                <a:sym typeface="Arial"/>
              </a:rPr>
              <a:t>#help-wanted channel in TTS Slack</a:t>
            </a:r>
            <a:endParaRPr sz="2000" b="1">
              <a:solidFill>
                <a:srgbClr val="003C71"/>
              </a:solidFill>
              <a:latin typeface="Arial"/>
              <a:ea typeface="Arial"/>
              <a:cs typeface="Arial"/>
              <a:sym typeface="Arial"/>
            </a:endParaRPr>
          </a:p>
        </p:txBody>
      </p:sp>
      <p:sp>
        <p:nvSpPr>
          <p:cNvPr id="1121" name="Google Shape;1121;p1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18</a:t>
            </a:fld>
            <a:endParaRPr dirty="0">
              <a:solidFill>
                <a:schemeClr val="bg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126" name="Google Shape;1126;p135"/>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Ensure work (and value) flows</a:t>
            </a:r>
            <a:endParaRPr/>
          </a:p>
        </p:txBody>
      </p:sp>
      <p:sp>
        <p:nvSpPr>
          <p:cNvPr id="1127" name="Google Shape;1127;p135"/>
          <p:cNvSpPr txBox="1">
            <a:spLocks noGrp="1"/>
          </p:cNvSpPr>
          <p:nvPr>
            <p:ph type="body" idx="4294967295"/>
          </p:nvPr>
        </p:nvSpPr>
        <p:spPr>
          <a:xfrm>
            <a:off x="357800" y="918250"/>
            <a:ext cx="8786100" cy="2813100"/>
          </a:xfrm>
          <a:prstGeom prst="rect">
            <a:avLst/>
          </a:prstGeom>
        </p:spPr>
        <p:txBody>
          <a:bodyPr spcFirstLastPara="1" wrap="square" lIns="91425" tIns="91425" rIns="91425" bIns="91425" anchor="t" anchorCtr="0">
            <a:noAutofit/>
          </a:bodyPr>
          <a:lstStyle/>
          <a:p>
            <a:pPr marL="457200" marR="0" lvl="0" indent="-368300" algn="l" rtl="0">
              <a:lnSpc>
                <a:spcPct val="100000"/>
              </a:lnSpc>
              <a:spcBef>
                <a:spcPts val="0"/>
              </a:spcBef>
              <a:spcAft>
                <a:spcPts val="0"/>
              </a:spcAft>
              <a:buClr>
                <a:srgbClr val="0579BD"/>
              </a:buClr>
              <a:buSzPts val="2200"/>
              <a:buFont typeface="Arial"/>
              <a:buChar char="●"/>
            </a:pPr>
            <a:r>
              <a:rPr lang="en" sz="2100">
                <a:solidFill>
                  <a:srgbClr val="003C71"/>
                </a:solidFill>
                <a:latin typeface="Arial"/>
                <a:ea typeface="Arial"/>
                <a:cs typeface="Arial"/>
                <a:sym typeface="Arial"/>
              </a:rPr>
              <a:t>Any idea or feedback can be added to a backlog. Consider an </a:t>
            </a:r>
            <a:r>
              <a:rPr lang="en" sz="2100" b="1">
                <a:solidFill>
                  <a:srgbClr val="003C71"/>
                </a:solidFill>
                <a:latin typeface="Arial"/>
                <a:ea typeface="Arial"/>
                <a:cs typeface="Arial"/>
                <a:sym typeface="Arial"/>
              </a:rPr>
              <a:t>Inbox</a:t>
            </a:r>
            <a:r>
              <a:rPr lang="en" sz="2100">
                <a:solidFill>
                  <a:srgbClr val="003C71"/>
                </a:solidFill>
                <a:latin typeface="Arial"/>
                <a:ea typeface="Arial"/>
                <a:cs typeface="Arial"/>
                <a:sym typeface="Arial"/>
              </a:rPr>
              <a:t> column.</a:t>
            </a:r>
            <a:endParaRPr sz="21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100">
                <a:solidFill>
                  <a:srgbClr val="003C71"/>
                </a:solidFill>
                <a:latin typeface="Arial"/>
                <a:ea typeface="Arial"/>
                <a:cs typeface="Arial"/>
                <a:sym typeface="Arial"/>
              </a:rPr>
              <a:t>All tasks are placeholders for related conversations.</a:t>
            </a:r>
            <a:endParaRPr sz="21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100">
                <a:solidFill>
                  <a:srgbClr val="003C71"/>
                </a:solidFill>
                <a:latin typeface="Arial"/>
                <a:ea typeface="Arial"/>
                <a:cs typeface="Arial"/>
                <a:sym typeface="Arial"/>
              </a:rPr>
              <a:t>Work moves from “Inbox” to </a:t>
            </a:r>
            <a:r>
              <a:rPr lang="en" sz="2100" b="1">
                <a:solidFill>
                  <a:srgbClr val="003C71"/>
                </a:solidFill>
                <a:latin typeface="Arial"/>
                <a:ea typeface="Arial"/>
                <a:cs typeface="Arial"/>
                <a:sym typeface="Arial"/>
              </a:rPr>
              <a:t>Backlog</a:t>
            </a:r>
            <a:r>
              <a:rPr lang="en" sz="2100">
                <a:solidFill>
                  <a:srgbClr val="003C71"/>
                </a:solidFill>
                <a:latin typeface="Arial"/>
                <a:ea typeface="Arial"/>
                <a:cs typeface="Arial"/>
                <a:sym typeface="Arial"/>
              </a:rPr>
              <a:t> when the story has both a User Story and Acceptance Criteria.</a:t>
            </a:r>
            <a:endParaRPr sz="21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100">
                <a:solidFill>
                  <a:srgbClr val="003C71"/>
                </a:solidFill>
                <a:latin typeface="Arial"/>
                <a:ea typeface="Arial"/>
                <a:cs typeface="Arial"/>
                <a:sym typeface="Arial"/>
              </a:rPr>
              <a:t>Encourage small stories (INVEST)</a:t>
            </a:r>
            <a:endParaRPr sz="21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100">
                <a:solidFill>
                  <a:srgbClr val="003C71"/>
                </a:solidFill>
                <a:latin typeface="Arial"/>
                <a:ea typeface="Arial"/>
                <a:cs typeface="Arial"/>
                <a:sym typeface="Arial"/>
              </a:rPr>
              <a:t>On a daily basis, work is picked from the top of a prioritized Backlog.</a:t>
            </a:r>
            <a:endParaRPr sz="21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100" b="1">
                <a:solidFill>
                  <a:srgbClr val="003C71"/>
                </a:solidFill>
                <a:latin typeface="Arial"/>
                <a:ea typeface="Arial"/>
                <a:cs typeface="Arial"/>
                <a:sym typeface="Arial"/>
              </a:rPr>
              <a:t>Limit WIP </a:t>
            </a:r>
            <a:r>
              <a:rPr lang="en" sz="2100">
                <a:solidFill>
                  <a:srgbClr val="003C71"/>
                </a:solidFill>
                <a:latin typeface="Arial"/>
                <a:ea typeface="Arial"/>
                <a:cs typeface="Arial"/>
                <a:sym typeface="Arial"/>
              </a:rPr>
              <a:t>- work in progress</a:t>
            </a:r>
            <a:endParaRPr sz="2100">
              <a:solidFill>
                <a:srgbClr val="003C71"/>
              </a:solidFill>
              <a:latin typeface="Arial"/>
              <a:ea typeface="Arial"/>
              <a:cs typeface="Arial"/>
              <a:sym typeface="Arial"/>
            </a:endParaRPr>
          </a:p>
          <a:p>
            <a:pPr marL="457200" marR="0" lvl="0" indent="-368300" algn="l" rtl="0">
              <a:lnSpc>
                <a:spcPct val="100000"/>
              </a:lnSpc>
              <a:spcBef>
                <a:spcPts val="0"/>
              </a:spcBef>
              <a:spcAft>
                <a:spcPts val="0"/>
              </a:spcAft>
              <a:buClr>
                <a:srgbClr val="0579BD"/>
              </a:buClr>
              <a:buSzPts val="2200"/>
              <a:buFont typeface="Arial"/>
              <a:buChar char="●"/>
            </a:pPr>
            <a:r>
              <a:rPr lang="en" sz="2100">
                <a:solidFill>
                  <a:srgbClr val="003C71"/>
                </a:solidFill>
                <a:latin typeface="Arial"/>
                <a:ea typeface="Arial"/>
                <a:cs typeface="Arial"/>
                <a:sym typeface="Arial"/>
              </a:rPr>
              <a:t>Work moves to </a:t>
            </a:r>
            <a:r>
              <a:rPr lang="en" sz="2100" b="1">
                <a:solidFill>
                  <a:srgbClr val="003C71"/>
                </a:solidFill>
                <a:latin typeface="Arial"/>
                <a:ea typeface="Arial"/>
                <a:cs typeface="Arial"/>
                <a:sym typeface="Arial"/>
              </a:rPr>
              <a:t>Done</a:t>
            </a:r>
            <a:r>
              <a:rPr lang="en" sz="2100">
                <a:solidFill>
                  <a:srgbClr val="003C71"/>
                </a:solidFill>
                <a:latin typeface="Arial"/>
                <a:ea typeface="Arial"/>
                <a:cs typeface="Arial"/>
                <a:sym typeface="Arial"/>
              </a:rPr>
              <a:t> after it is shipped</a:t>
            </a:r>
            <a:endParaRPr sz="2100">
              <a:solidFill>
                <a:srgbClr val="003C71"/>
              </a:solidFill>
              <a:latin typeface="Arial"/>
              <a:ea typeface="Arial"/>
              <a:cs typeface="Arial"/>
              <a:sym typeface="Arial"/>
            </a:endParaRPr>
          </a:p>
          <a:p>
            <a:pPr marL="0" lvl="0" indent="0" algn="l" rtl="0">
              <a:lnSpc>
                <a:spcPct val="105000"/>
              </a:lnSpc>
              <a:spcBef>
                <a:spcPts val="1200"/>
              </a:spcBef>
              <a:spcAft>
                <a:spcPts val="0"/>
              </a:spcAft>
              <a:buNone/>
            </a:pPr>
            <a:r>
              <a:rPr lang="en" sz="2100">
                <a:solidFill>
                  <a:srgbClr val="003C71"/>
                </a:solidFill>
                <a:latin typeface="Arial"/>
                <a:ea typeface="Arial"/>
                <a:cs typeface="Arial"/>
                <a:sym typeface="Arial"/>
              </a:rPr>
              <a:t>Account for the work to </a:t>
            </a:r>
            <a:r>
              <a:rPr lang="en" sz="2100" i="1">
                <a:solidFill>
                  <a:srgbClr val="003C71"/>
                </a:solidFill>
                <a:latin typeface="Arial"/>
                <a:ea typeface="Arial"/>
                <a:cs typeface="Arial"/>
                <a:sym typeface="Arial"/>
              </a:rPr>
              <a:t>be done.</a:t>
            </a:r>
            <a:endParaRPr sz="2100" b="1">
              <a:solidFill>
                <a:srgbClr val="003C71"/>
              </a:solidFill>
              <a:latin typeface="Arial"/>
              <a:ea typeface="Arial"/>
              <a:cs typeface="Arial"/>
              <a:sym typeface="Arial"/>
            </a:endParaRPr>
          </a:p>
        </p:txBody>
      </p:sp>
      <p:sp>
        <p:nvSpPr>
          <p:cNvPr id="1128" name="Google Shape;1128;p1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19</a:t>
            </a:fld>
            <a:endParaRPr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04"/>
        <p:cNvGrpSpPr/>
        <p:nvPr/>
      </p:nvGrpSpPr>
      <p:grpSpPr>
        <a:xfrm>
          <a:off x="0" y="0"/>
          <a:ext cx="0" cy="0"/>
          <a:chOff x="0" y="0"/>
          <a:chExt cx="0" cy="0"/>
        </a:xfrm>
      </p:grpSpPr>
      <p:sp>
        <p:nvSpPr>
          <p:cNvPr id="1006" name="Google Shape;1006;p118"/>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Agenda</a:t>
            </a:r>
            <a:endParaRPr dirty="0"/>
          </a:p>
        </p:txBody>
      </p:sp>
      <p:sp>
        <p:nvSpPr>
          <p:cNvPr id="1007" name="Google Shape;1007;p118"/>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Topics we’ll cover today</a:t>
            </a:r>
            <a:endParaRPr/>
          </a:p>
        </p:txBody>
      </p:sp>
      <p:sp>
        <p:nvSpPr>
          <p:cNvPr id="1005" name="Google Shape;1005;p118"/>
          <p:cNvSpPr txBox="1">
            <a:spLocks noGrp="1"/>
          </p:cNvSpPr>
          <p:nvPr>
            <p:ph type="body" idx="4294967295"/>
          </p:nvPr>
        </p:nvSpPr>
        <p:spPr>
          <a:xfrm>
            <a:off x="357800" y="1604050"/>
            <a:ext cx="7652100" cy="2813100"/>
          </a:xfrm>
          <a:prstGeom prst="rect">
            <a:avLst/>
          </a:prstGeom>
        </p:spPr>
        <p:txBody>
          <a:bodyPr spcFirstLastPara="1" wrap="square" lIns="91425" tIns="91425" rIns="91425" bIns="91425" anchor="t" anchorCtr="0">
            <a:noAutofit/>
          </a:bodyPr>
          <a:lstStyle/>
          <a:p>
            <a:pPr marL="457200" lvl="0" indent="-368300" algn="l" rtl="0">
              <a:lnSpc>
                <a:spcPct val="100000"/>
              </a:lnSpc>
              <a:spcBef>
                <a:spcPts val="0"/>
              </a:spcBef>
              <a:spcAft>
                <a:spcPts val="0"/>
              </a:spcAft>
              <a:buClr>
                <a:srgbClr val="0579BD"/>
              </a:buClr>
              <a:buSzPts val="2200"/>
              <a:buFont typeface="Arial"/>
              <a:buChar char="●"/>
            </a:pPr>
            <a:r>
              <a:rPr lang="en" sz="2200" b="1" dirty="0">
                <a:solidFill>
                  <a:srgbClr val="003C71"/>
                </a:solidFill>
                <a:latin typeface="Arial"/>
                <a:ea typeface="Arial"/>
                <a:cs typeface="Arial"/>
                <a:sym typeface="Arial"/>
              </a:rPr>
              <a:t>What is a backlog, and why do you need one?</a:t>
            </a:r>
            <a:endParaRPr sz="2200" b="1" dirty="0">
              <a:solidFill>
                <a:srgbClr val="003C71"/>
              </a:solidFill>
              <a:latin typeface="Arial"/>
              <a:ea typeface="Arial"/>
              <a:cs typeface="Arial"/>
              <a:sym typeface="Arial"/>
            </a:endParaRPr>
          </a:p>
          <a:p>
            <a:pPr marL="457200" lvl="0" indent="-368300" algn="l" rtl="0">
              <a:lnSpc>
                <a:spcPct val="100000"/>
              </a:lnSpc>
              <a:spcBef>
                <a:spcPts val="800"/>
              </a:spcBef>
              <a:spcAft>
                <a:spcPts val="0"/>
              </a:spcAft>
              <a:buClr>
                <a:srgbClr val="0579BD"/>
              </a:buClr>
              <a:buSzPts val="2200"/>
              <a:buFont typeface="Arial"/>
              <a:buChar char="●"/>
            </a:pPr>
            <a:r>
              <a:rPr lang="en" sz="2200" b="1" dirty="0">
                <a:solidFill>
                  <a:srgbClr val="003C71"/>
                </a:solidFill>
                <a:latin typeface="Arial"/>
                <a:ea typeface="Arial"/>
                <a:cs typeface="Arial"/>
                <a:sym typeface="Arial"/>
              </a:rPr>
              <a:t>Case study: SmartPay</a:t>
            </a:r>
            <a:endParaRPr sz="2200" b="1" dirty="0">
              <a:solidFill>
                <a:srgbClr val="003C71"/>
              </a:solidFill>
              <a:latin typeface="Arial"/>
              <a:ea typeface="Arial"/>
              <a:cs typeface="Arial"/>
              <a:sym typeface="Arial"/>
            </a:endParaRPr>
          </a:p>
          <a:p>
            <a:pPr marL="457200" lvl="0" indent="-368300" algn="l" rtl="0">
              <a:lnSpc>
                <a:spcPct val="100000"/>
              </a:lnSpc>
              <a:spcBef>
                <a:spcPts val="800"/>
              </a:spcBef>
              <a:spcAft>
                <a:spcPts val="0"/>
              </a:spcAft>
              <a:buClr>
                <a:srgbClr val="0579BD"/>
              </a:buClr>
              <a:buSzPts val="2200"/>
              <a:buFont typeface="Arial"/>
              <a:buChar char="●"/>
            </a:pPr>
            <a:r>
              <a:rPr lang="en" sz="2200" b="1" dirty="0">
                <a:solidFill>
                  <a:srgbClr val="003C71"/>
                </a:solidFill>
                <a:latin typeface="Arial"/>
                <a:ea typeface="Arial"/>
                <a:cs typeface="Arial"/>
                <a:sym typeface="Arial"/>
              </a:rPr>
              <a:t>Case study: Search.gov</a:t>
            </a:r>
            <a:endParaRPr sz="2200" b="1" dirty="0">
              <a:solidFill>
                <a:srgbClr val="003C71"/>
              </a:solidFill>
              <a:latin typeface="Arial"/>
              <a:ea typeface="Arial"/>
              <a:cs typeface="Arial"/>
              <a:sym typeface="Arial"/>
            </a:endParaRPr>
          </a:p>
          <a:p>
            <a:pPr marL="457200" lvl="0" indent="-368300" algn="l" rtl="0">
              <a:lnSpc>
                <a:spcPct val="100000"/>
              </a:lnSpc>
              <a:spcBef>
                <a:spcPts val="800"/>
              </a:spcBef>
              <a:spcAft>
                <a:spcPts val="800"/>
              </a:spcAft>
              <a:buClr>
                <a:srgbClr val="0579BD"/>
              </a:buClr>
              <a:buSzPts val="2200"/>
              <a:buFont typeface="Arial"/>
              <a:buChar char="●"/>
            </a:pPr>
            <a:r>
              <a:rPr lang="en" sz="2200" b="1" dirty="0">
                <a:solidFill>
                  <a:srgbClr val="003C71"/>
                </a:solidFill>
                <a:latin typeface="Arial"/>
                <a:ea typeface="Arial"/>
                <a:cs typeface="Arial"/>
                <a:sym typeface="Arial"/>
              </a:rPr>
              <a:t>Next steps</a:t>
            </a:r>
            <a:endParaRPr sz="2000" b="1" dirty="0">
              <a:solidFill>
                <a:srgbClr val="003C71"/>
              </a:solidFill>
              <a:latin typeface="Arial"/>
              <a:ea typeface="Arial"/>
              <a:cs typeface="Arial"/>
              <a:sym typeface="Arial"/>
            </a:endParaRPr>
          </a:p>
        </p:txBody>
      </p:sp>
      <p:sp>
        <p:nvSpPr>
          <p:cNvPr id="1008" name="Google Shape;1008;p1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2</a:t>
            </a:fld>
            <a:endParaRPr dirty="0">
              <a:solidFill>
                <a:schemeClr val="bg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136"/>
          <p:cNvSpPr txBox="1">
            <a:spLocks noGrp="1"/>
          </p:cNvSpPr>
          <p:nvPr>
            <p:ph type="title"/>
          </p:nvPr>
        </p:nvSpPr>
        <p:spPr>
          <a:xfrm>
            <a:off x="228600" y="2017025"/>
            <a:ext cx="6771600" cy="95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GSA SmartPay Development</a:t>
            </a:r>
            <a:endParaRPr/>
          </a:p>
        </p:txBody>
      </p:sp>
      <p:sp>
        <p:nvSpPr>
          <p:cNvPr id="1134" name="Google Shape;1134;p1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20</a:t>
            </a:fld>
            <a:endParaRPr dirty="0">
              <a:solidFill>
                <a:schemeClr val="tx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40" name="Google Shape;1140;p137"/>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Program background </a:t>
            </a:r>
            <a:endParaRPr dirty="0"/>
          </a:p>
        </p:txBody>
      </p:sp>
      <p:sp>
        <p:nvSpPr>
          <p:cNvPr id="1139" name="Google Shape;1139;p137"/>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SmartPay</a:t>
            </a:r>
            <a:endParaRPr/>
          </a:p>
        </p:txBody>
      </p:sp>
      <p:sp>
        <p:nvSpPr>
          <p:cNvPr id="1141" name="Google Shape;1141;p137"/>
          <p:cNvSpPr txBox="1"/>
          <p:nvPr/>
        </p:nvSpPr>
        <p:spPr>
          <a:xfrm>
            <a:off x="357800" y="1604050"/>
            <a:ext cx="7652100" cy="35394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0579BD"/>
              </a:buClr>
              <a:buSzPts val="2200"/>
              <a:buChar char="●"/>
            </a:pPr>
            <a:r>
              <a:rPr lang="en" sz="2200">
                <a:solidFill>
                  <a:srgbClr val="003C71"/>
                </a:solidFill>
              </a:rPr>
              <a:t>The GSA Center for Charge Card Management administers the world’s largest government charge card program with nearly 600 agencies and organizations and more than 6 million card holders</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Customer service includes maintenance of two high traffic website systems:</a:t>
            </a:r>
            <a:endParaRPr sz="2200">
              <a:solidFill>
                <a:srgbClr val="003C71"/>
              </a:solidFill>
            </a:endParaRPr>
          </a:p>
          <a:p>
            <a:pPr marL="914400" lvl="1" indent="-355600" algn="l" rtl="0">
              <a:spcBef>
                <a:spcPts val="0"/>
              </a:spcBef>
              <a:spcAft>
                <a:spcPts val="0"/>
              </a:spcAft>
              <a:buClr>
                <a:srgbClr val="00A6FB"/>
              </a:buClr>
              <a:buSzPts val="2000"/>
              <a:buChar char="○"/>
            </a:pPr>
            <a:r>
              <a:rPr lang="en" sz="2000">
                <a:solidFill>
                  <a:srgbClr val="003C71"/>
                </a:solidFill>
              </a:rPr>
              <a:t>GSA SmartPay program website</a:t>
            </a:r>
            <a:endParaRPr sz="2000">
              <a:solidFill>
                <a:srgbClr val="003C71"/>
              </a:solidFill>
            </a:endParaRPr>
          </a:p>
          <a:p>
            <a:pPr marL="914400" lvl="1" indent="-355600" algn="l" rtl="0">
              <a:spcBef>
                <a:spcPts val="0"/>
              </a:spcBef>
              <a:spcAft>
                <a:spcPts val="0"/>
              </a:spcAft>
              <a:buClr>
                <a:srgbClr val="00A6FB"/>
              </a:buClr>
              <a:buSzPts val="2000"/>
              <a:buChar char="○"/>
            </a:pPr>
            <a:r>
              <a:rPr lang="en" sz="2000">
                <a:solidFill>
                  <a:srgbClr val="003C71"/>
                </a:solidFill>
              </a:rPr>
              <a:t>GSA SmartPay training website</a:t>
            </a:r>
            <a:endParaRPr sz="2000">
              <a:solidFill>
                <a:srgbClr val="003C71"/>
              </a:solidFill>
            </a:endParaRPr>
          </a:p>
        </p:txBody>
      </p:sp>
      <p:sp>
        <p:nvSpPr>
          <p:cNvPr id="1142" name="Google Shape;1142;p1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21</a:t>
            </a:fld>
            <a:endParaRPr dirty="0">
              <a:solidFill>
                <a:schemeClr val="bg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46"/>
        <p:cNvGrpSpPr/>
        <p:nvPr/>
      </p:nvGrpSpPr>
      <p:grpSpPr>
        <a:xfrm>
          <a:off x="0" y="0"/>
          <a:ext cx="0" cy="0"/>
          <a:chOff x="0" y="0"/>
          <a:chExt cx="0" cy="0"/>
        </a:xfrm>
      </p:grpSpPr>
      <p:sp>
        <p:nvSpPr>
          <p:cNvPr id="1147" name="Google Shape;1147;p138"/>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Development of new systems</a:t>
            </a:r>
            <a:endParaRPr/>
          </a:p>
        </p:txBody>
      </p:sp>
      <p:sp>
        <p:nvSpPr>
          <p:cNvPr id="1148" name="Google Shape;1148;p138"/>
          <p:cNvSpPr txBox="1"/>
          <p:nvPr/>
        </p:nvSpPr>
        <p:spPr>
          <a:xfrm>
            <a:off x="357800" y="1223050"/>
            <a:ext cx="7652100" cy="36483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0579BD"/>
              </a:buClr>
              <a:buSzPts val="2200"/>
              <a:buChar char="●"/>
            </a:pPr>
            <a:r>
              <a:rPr lang="en" sz="2200">
                <a:solidFill>
                  <a:srgbClr val="003C71"/>
                </a:solidFill>
              </a:rPr>
              <a:t>Engaged with GSA Service Delivery team in an agile build for minimally viable product (MVP)</a:t>
            </a:r>
            <a:endParaRPr sz="2200">
              <a:solidFill>
                <a:srgbClr val="003C71"/>
              </a:solidFill>
            </a:endParaRPr>
          </a:p>
          <a:p>
            <a:pPr marL="914400" lvl="1" indent="-355600" algn="l" rtl="0">
              <a:spcBef>
                <a:spcPts val="0"/>
              </a:spcBef>
              <a:spcAft>
                <a:spcPts val="0"/>
              </a:spcAft>
              <a:buClr>
                <a:srgbClr val="00A6FB"/>
              </a:buClr>
              <a:buSzPts val="2000"/>
              <a:buChar char="○"/>
            </a:pPr>
            <a:r>
              <a:rPr lang="en" sz="2000">
                <a:solidFill>
                  <a:srgbClr val="003C71"/>
                </a:solidFill>
              </a:rPr>
              <a:t>Working with engineers, UX designers, a content specialist, usability tester, and product manager</a:t>
            </a:r>
            <a:endParaRPr sz="2000">
              <a:solidFill>
                <a:srgbClr val="003C71"/>
              </a:solidFill>
            </a:endParaRPr>
          </a:p>
          <a:p>
            <a:pPr marL="914400" lvl="1" indent="-355600" algn="l" rtl="0">
              <a:spcBef>
                <a:spcPts val="0"/>
              </a:spcBef>
              <a:spcAft>
                <a:spcPts val="0"/>
              </a:spcAft>
              <a:buClr>
                <a:srgbClr val="00A6FB"/>
              </a:buClr>
              <a:buSzPts val="2000"/>
              <a:buChar char="○"/>
            </a:pPr>
            <a:r>
              <a:rPr lang="en" sz="2000">
                <a:solidFill>
                  <a:srgbClr val="003C71"/>
                </a:solidFill>
              </a:rPr>
              <a:t>They provided mentorship for agile method and process</a:t>
            </a:r>
            <a:endParaRPr sz="20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The new websites launched recently and the development team is in the process of transitioning contractor</a:t>
            </a:r>
            <a:endParaRPr sz="2200">
              <a:solidFill>
                <a:srgbClr val="003C71"/>
              </a:solidFill>
            </a:endParaRPr>
          </a:p>
        </p:txBody>
      </p:sp>
      <p:sp>
        <p:nvSpPr>
          <p:cNvPr id="1149" name="Google Shape;1149;p1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22</a:t>
            </a:fld>
            <a:endParaRPr dirty="0">
              <a:solidFill>
                <a:schemeClr val="bg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4" name="Google Shape;1154;p139"/>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Backlog management</a:t>
            </a:r>
            <a:endParaRPr dirty="0"/>
          </a:p>
        </p:txBody>
      </p:sp>
      <p:sp>
        <p:nvSpPr>
          <p:cNvPr id="1155" name="Google Shape;1155;p139"/>
          <p:cNvSpPr txBox="1"/>
          <p:nvPr/>
        </p:nvSpPr>
        <p:spPr>
          <a:xfrm>
            <a:off x="357800" y="1223050"/>
            <a:ext cx="7652100" cy="36027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0579BD"/>
              </a:buClr>
              <a:buSzPts val="2200"/>
              <a:buChar char="●"/>
            </a:pPr>
            <a:r>
              <a:rPr lang="en" sz="2200">
                <a:solidFill>
                  <a:srgbClr val="003C71"/>
                </a:solidFill>
              </a:rPr>
              <a:t>Developed a roadmap for systems by prioritizing highest value assets and functionality</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Developed a bank of stories based on requirements</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Using project management boards to track the development of the new system</a:t>
            </a:r>
            <a:endParaRPr sz="2200">
              <a:solidFill>
                <a:srgbClr val="003C71"/>
              </a:solidFill>
            </a:endParaRPr>
          </a:p>
          <a:p>
            <a:pPr marL="914400" lvl="1" indent="-355600" algn="l" rtl="0">
              <a:spcBef>
                <a:spcPts val="0"/>
              </a:spcBef>
              <a:spcAft>
                <a:spcPts val="0"/>
              </a:spcAft>
              <a:buClr>
                <a:srgbClr val="00A6FB"/>
              </a:buClr>
              <a:buSzPts val="2000"/>
              <a:buChar char="○"/>
            </a:pPr>
            <a:r>
              <a:rPr lang="en" sz="2000">
                <a:solidFill>
                  <a:srgbClr val="003C71"/>
                </a:solidFill>
              </a:rPr>
              <a:t>Provides an overview of upcoming requirements</a:t>
            </a:r>
            <a:endParaRPr sz="2000">
              <a:solidFill>
                <a:srgbClr val="003C71"/>
              </a:solidFill>
            </a:endParaRPr>
          </a:p>
          <a:p>
            <a:pPr marL="914400" lvl="1" indent="-355600" algn="l" rtl="0">
              <a:spcBef>
                <a:spcPts val="0"/>
              </a:spcBef>
              <a:spcAft>
                <a:spcPts val="0"/>
              </a:spcAft>
              <a:buClr>
                <a:srgbClr val="00A6FB"/>
              </a:buClr>
              <a:buSzPts val="2000"/>
              <a:buChar char="○"/>
            </a:pPr>
            <a:r>
              <a:rPr lang="en" sz="2000">
                <a:solidFill>
                  <a:srgbClr val="003C71"/>
                </a:solidFill>
              </a:rPr>
              <a:t>Helps product owners prioritize functionality</a:t>
            </a:r>
            <a:endParaRPr sz="2000">
              <a:solidFill>
                <a:srgbClr val="003C71"/>
              </a:solidFill>
            </a:endParaRPr>
          </a:p>
          <a:p>
            <a:pPr marL="914400" lvl="1" indent="-355600" algn="l" rtl="0">
              <a:spcBef>
                <a:spcPts val="0"/>
              </a:spcBef>
              <a:spcAft>
                <a:spcPts val="0"/>
              </a:spcAft>
              <a:buClr>
                <a:srgbClr val="00A6FB"/>
              </a:buClr>
              <a:buSzPts val="2000"/>
              <a:buChar char="○"/>
            </a:pPr>
            <a:r>
              <a:rPr lang="en" sz="2000">
                <a:solidFill>
                  <a:srgbClr val="003C71"/>
                </a:solidFill>
              </a:rPr>
              <a:t>Offers visibility into velocity of development</a:t>
            </a:r>
            <a:endParaRPr sz="2000">
              <a:solidFill>
                <a:srgbClr val="003C71"/>
              </a:solidFill>
            </a:endParaRPr>
          </a:p>
          <a:p>
            <a:pPr marL="914400" lvl="1" indent="-355600" algn="l" rtl="0">
              <a:spcBef>
                <a:spcPts val="0"/>
              </a:spcBef>
              <a:spcAft>
                <a:spcPts val="0"/>
              </a:spcAft>
              <a:buClr>
                <a:srgbClr val="00A6FB"/>
              </a:buClr>
              <a:buSzPts val="2000"/>
              <a:buChar char="○"/>
            </a:pPr>
            <a:r>
              <a:rPr lang="en" sz="2000">
                <a:solidFill>
                  <a:srgbClr val="003C71"/>
                </a:solidFill>
              </a:rPr>
              <a:t>Eliminates redundant stories</a:t>
            </a:r>
            <a:endParaRPr sz="2000">
              <a:solidFill>
                <a:srgbClr val="003C71"/>
              </a:solidFill>
            </a:endParaRPr>
          </a:p>
          <a:p>
            <a:pPr marL="914400" lvl="1" indent="-355600" algn="l" rtl="0">
              <a:spcBef>
                <a:spcPts val="0"/>
              </a:spcBef>
              <a:spcAft>
                <a:spcPts val="0"/>
              </a:spcAft>
              <a:buClr>
                <a:srgbClr val="00A6FB"/>
              </a:buClr>
              <a:buSzPts val="2000"/>
              <a:buChar char="○"/>
            </a:pPr>
            <a:r>
              <a:rPr lang="en" sz="2000">
                <a:solidFill>
                  <a:srgbClr val="003C71"/>
                </a:solidFill>
              </a:rPr>
              <a:t>Gets the team on the same page</a:t>
            </a:r>
            <a:endParaRPr sz="2200">
              <a:solidFill>
                <a:srgbClr val="003C71"/>
              </a:solidFill>
            </a:endParaRPr>
          </a:p>
        </p:txBody>
      </p:sp>
      <p:sp>
        <p:nvSpPr>
          <p:cNvPr id="1156" name="Google Shape;1156;p1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23</a:t>
            </a:fld>
            <a:endParaRPr dirty="0">
              <a:solidFill>
                <a:schemeClr val="bg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60"/>
        <p:cNvGrpSpPr/>
        <p:nvPr/>
      </p:nvGrpSpPr>
      <p:grpSpPr>
        <a:xfrm>
          <a:off x="0" y="0"/>
          <a:ext cx="0" cy="0"/>
          <a:chOff x="0" y="0"/>
          <a:chExt cx="0" cy="0"/>
        </a:xfrm>
      </p:grpSpPr>
      <p:sp>
        <p:nvSpPr>
          <p:cNvPr id="1161" name="Google Shape;1161;p140"/>
          <p:cNvSpPr txBox="1">
            <a:spLocks noGrp="1"/>
          </p:cNvSpPr>
          <p:nvPr>
            <p:ph type="title"/>
          </p:nvPr>
        </p:nvSpPr>
        <p:spPr>
          <a:xfrm>
            <a:off x="228600" y="2017025"/>
            <a:ext cx="6018900" cy="95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Search.gov</a:t>
            </a:r>
            <a:endParaRPr/>
          </a:p>
        </p:txBody>
      </p:sp>
      <p:sp>
        <p:nvSpPr>
          <p:cNvPr id="1162" name="Google Shape;1162;p1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24</a:t>
            </a:fld>
            <a:endParaRPr dirty="0">
              <a:solidFill>
                <a:schemeClr val="tx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66"/>
        <p:cNvGrpSpPr/>
        <p:nvPr/>
      </p:nvGrpSpPr>
      <p:grpSpPr>
        <a:xfrm>
          <a:off x="0" y="0"/>
          <a:ext cx="0" cy="0"/>
          <a:chOff x="0" y="0"/>
          <a:chExt cx="0" cy="0"/>
        </a:xfrm>
      </p:grpSpPr>
      <p:sp>
        <p:nvSpPr>
          <p:cNvPr id="1167" name="Google Shape;1167;p141"/>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Search.gov is a Service</a:t>
            </a:r>
            <a:endParaRPr dirty="0"/>
          </a:p>
        </p:txBody>
      </p:sp>
      <p:sp>
        <p:nvSpPr>
          <p:cNvPr id="1168" name="Google Shape;1168;p141"/>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A search engine by government, for government</a:t>
            </a:r>
            <a:endParaRPr/>
          </a:p>
        </p:txBody>
      </p:sp>
      <p:sp>
        <p:nvSpPr>
          <p:cNvPr id="1169" name="Google Shape;1169;p141"/>
          <p:cNvSpPr txBox="1"/>
          <p:nvPr/>
        </p:nvSpPr>
        <p:spPr>
          <a:xfrm>
            <a:off x="357800" y="1604050"/>
            <a:ext cx="7652100" cy="17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003C71"/>
                </a:solidFill>
              </a:rPr>
              <a:t>A civic-minded search engine </a:t>
            </a:r>
            <a:r>
              <a:rPr lang="en" sz="2200">
                <a:solidFill>
                  <a:srgbClr val="003C71"/>
                </a:solidFill>
              </a:rPr>
              <a:t>aimed at </a:t>
            </a:r>
            <a:endParaRPr sz="2200">
              <a:solidFill>
                <a:srgbClr val="003C71"/>
              </a:solidFill>
            </a:endParaRPr>
          </a:p>
          <a:p>
            <a:pPr marL="457200" lvl="0" indent="-368300" algn="l" rtl="0">
              <a:spcBef>
                <a:spcPts val="800"/>
              </a:spcBef>
              <a:spcAft>
                <a:spcPts val="0"/>
              </a:spcAft>
              <a:buClr>
                <a:srgbClr val="0579BD"/>
              </a:buClr>
              <a:buSzPts val="2200"/>
              <a:buChar char="●"/>
            </a:pPr>
            <a:r>
              <a:rPr lang="en" sz="2200">
                <a:solidFill>
                  <a:srgbClr val="003C71"/>
                </a:solidFill>
              </a:rPr>
              <a:t>Connecting the public quickly with the information and services they are seeking from the government,</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Ensuring all agencies are able to easily manage and provide a high quality search experience to their audiences.</a:t>
            </a:r>
            <a:endParaRPr sz="2200">
              <a:solidFill>
                <a:srgbClr val="003C71"/>
              </a:solidFill>
            </a:endParaRPr>
          </a:p>
        </p:txBody>
      </p:sp>
      <p:sp>
        <p:nvSpPr>
          <p:cNvPr id="1170" name="Google Shape;1170;p1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25</a:t>
            </a:fld>
            <a:endParaRPr dirty="0">
              <a:solidFill>
                <a:schemeClr val="bg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142"/>
          <p:cNvSpPr txBox="1">
            <a:spLocks noGrp="1"/>
          </p:cNvSpPr>
          <p:nvPr>
            <p:ph type="title"/>
          </p:nvPr>
        </p:nvSpPr>
        <p:spPr>
          <a:xfrm>
            <a:off x="589199" y="547054"/>
            <a:ext cx="77211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How we do it</a:t>
            </a:r>
            <a:endParaRPr/>
          </a:p>
        </p:txBody>
      </p:sp>
      <p:sp>
        <p:nvSpPr>
          <p:cNvPr id="1176" name="Google Shape;1176;p142"/>
          <p:cNvSpPr txBox="1">
            <a:spLocks noGrp="1"/>
          </p:cNvSpPr>
          <p:nvPr>
            <p:ph type="subTitle" idx="1"/>
          </p:nvPr>
        </p:nvSpPr>
        <p:spPr>
          <a:xfrm>
            <a:off x="607966" y="1539401"/>
            <a:ext cx="6785100" cy="43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Different processes for different teams, kind of</a:t>
            </a:r>
            <a:endParaRPr/>
          </a:p>
        </p:txBody>
      </p:sp>
      <p:sp>
        <p:nvSpPr>
          <p:cNvPr id="1177" name="Google Shape;1177;p142"/>
          <p:cNvSpPr txBox="1">
            <a:spLocks noGrp="1"/>
          </p:cNvSpPr>
          <p:nvPr>
            <p:ph type="subTitle" idx="2"/>
          </p:nvPr>
        </p:nvSpPr>
        <p:spPr>
          <a:xfrm>
            <a:off x="626879" y="2433445"/>
            <a:ext cx="6785100" cy="43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Disaster preparedness - a grim aside</a:t>
            </a:r>
            <a:endParaRPr/>
          </a:p>
        </p:txBody>
      </p:sp>
      <p:sp>
        <p:nvSpPr>
          <p:cNvPr id="1178" name="Google Shape;1178;p142"/>
          <p:cNvSpPr txBox="1">
            <a:spLocks noGrp="1"/>
          </p:cNvSpPr>
          <p:nvPr>
            <p:ph type="subTitle" idx="3"/>
          </p:nvPr>
        </p:nvSpPr>
        <p:spPr>
          <a:xfrm>
            <a:off x="626879" y="3313151"/>
            <a:ext cx="6785100" cy="43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Prioritization</a:t>
            </a:r>
            <a:endParaRPr/>
          </a:p>
        </p:txBody>
      </p:sp>
      <p:sp>
        <p:nvSpPr>
          <p:cNvPr id="1179" name="Google Shape;1179;p142"/>
          <p:cNvSpPr txBox="1">
            <a:spLocks noGrp="1"/>
          </p:cNvSpPr>
          <p:nvPr>
            <p:ph type="subTitle" idx="4"/>
          </p:nvPr>
        </p:nvSpPr>
        <p:spPr>
          <a:xfrm>
            <a:off x="626879" y="4194439"/>
            <a:ext cx="6785100" cy="43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Ongoing management</a:t>
            </a:r>
            <a:endParaRPr/>
          </a:p>
        </p:txBody>
      </p:sp>
      <p:sp>
        <p:nvSpPr>
          <p:cNvPr id="1180" name="Google Shape;1180;p1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solidFill>
                  <a:schemeClr val="tx1"/>
                </a:solidFill>
              </a:rPr>
              <a:t>26</a:t>
            </a:fld>
            <a:endParaRPr dirty="0">
              <a:solidFill>
                <a:schemeClr val="tx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p143"/>
          <p:cNvSpPr txBox="1">
            <a:spLocks noGrp="1"/>
          </p:cNvSpPr>
          <p:nvPr>
            <p:ph type="title"/>
          </p:nvPr>
        </p:nvSpPr>
        <p:spPr>
          <a:xfrm>
            <a:off x="439350" y="77925"/>
            <a:ext cx="83157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400" dirty="0"/>
              <a:t>Different processes for different teams</a:t>
            </a:r>
            <a:endParaRPr sz="3400" dirty="0"/>
          </a:p>
        </p:txBody>
      </p:sp>
      <p:sp>
        <p:nvSpPr>
          <p:cNvPr id="1186" name="Google Shape;1186;p143"/>
          <p:cNvSpPr txBox="1">
            <a:spLocks noGrp="1"/>
          </p:cNvSpPr>
          <p:nvPr>
            <p:ph type="subTitle" idx="1"/>
          </p:nvPr>
        </p:nvSpPr>
        <p:spPr>
          <a:xfrm>
            <a:off x="439350" y="870825"/>
            <a:ext cx="8456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Search.gov is a system and a website about our service</a:t>
            </a:r>
            <a:endParaRPr/>
          </a:p>
        </p:txBody>
      </p:sp>
      <p:sp>
        <p:nvSpPr>
          <p:cNvPr id="1187" name="Google Shape;1187;p143"/>
          <p:cNvSpPr txBox="1"/>
          <p:nvPr/>
        </p:nvSpPr>
        <p:spPr>
          <a:xfrm>
            <a:off x="357800" y="1612378"/>
            <a:ext cx="3677400" cy="17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003C71"/>
                </a:solidFill>
              </a:rPr>
              <a:t>System</a:t>
            </a:r>
            <a:endParaRPr sz="2200" b="1">
              <a:solidFill>
                <a:srgbClr val="003C71"/>
              </a:solidFill>
            </a:endParaRPr>
          </a:p>
          <a:p>
            <a:pPr marL="457200" lvl="0" indent="-368300" algn="l" rtl="0">
              <a:spcBef>
                <a:spcPts val="800"/>
              </a:spcBef>
              <a:spcAft>
                <a:spcPts val="0"/>
              </a:spcAft>
              <a:buClr>
                <a:srgbClr val="0579BD"/>
              </a:buClr>
              <a:buSzPts val="2200"/>
              <a:buChar char="●"/>
            </a:pPr>
            <a:r>
              <a:rPr lang="en" sz="2200">
                <a:solidFill>
                  <a:srgbClr val="003C71"/>
                </a:solidFill>
              </a:rPr>
              <a:t>Team of developers</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Software development</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O&amp;M</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Feature development</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System is the only focus of this team</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“Gap/Bet Scoring” and “Scrumban”</a:t>
            </a:r>
            <a:r>
              <a:rPr lang="en" sz="2200" b="1">
                <a:solidFill>
                  <a:srgbClr val="003C71"/>
                </a:solidFill>
              </a:rPr>
              <a:t> </a:t>
            </a:r>
            <a:endParaRPr sz="2200" b="1">
              <a:solidFill>
                <a:srgbClr val="003C71"/>
              </a:solidFill>
            </a:endParaRPr>
          </a:p>
        </p:txBody>
      </p:sp>
      <p:sp>
        <p:nvSpPr>
          <p:cNvPr id="1188" name="Google Shape;1188;p143"/>
          <p:cNvSpPr txBox="1"/>
          <p:nvPr/>
        </p:nvSpPr>
        <p:spPr>
          <a:xfrm>
            <a:off x="4244000" y="1602900"/>
            <a:ext cx="3847500" cy="17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003C71"/>
                </a:solidFill>
              </a:rPr>
              <a:t>Website</a:t>
            </a:r>
            <a:endParaRPr sz="2200" b="1">
              <a:solidFill>
                <a:srgbClr val="003C71"/>
              </a:solidFill>
            </a:endParaRPr>
          </a:p>
          <a:p>
            <a:pPr marL="457200" lvl="0" indent="-368300" algn="l" rtl="0">
              <a:spcBef>
                <a:spcPts val="800"/>
              </a:spcBef>
              <a:spcAft>
                <a:spcPts val="0"/>
              </a:spcAft>
              <a:buClr>
                <a:srgbClr val="0579BD"/>
              </a:buClr>
              <a:buSzPts val="2200"/>
              <a:buChar char="●"/>
            </a:pPr>
            <a:r>
              <a:rPr lang="en" sz="2200">
                <a:solidFill>
                  <a:srgbClr val="003C71"/>
                </a:solidFill>
              </a:rPr>
              <a:t>Admin team</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Content management</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Special projects</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One of many areas of focus for the search service broadly</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Recurring projects and Kanban</a:t>
            </a:r>
            <a:endParaRPr sz="2200">
              <a:solidFill>
                <a:srgbClr val="003C71"/>
              </a:solidFill>
            </a:endParaRPr>
          </a:p>
        </p:txBody>
      </p:sp>
      <p:sp>
        <p:nvSpPr>
          <p:cNvPr id="1189" name="Google Shape;1189;p1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27</a:t>
            </a:fld>
            <a:endParaRPr dirty="0">
              <a:solidFill>
                <a:schemeClr val="bg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93"/>
        <p:cNvGrpSpPr/>
        <p:nvPr/>
      </p:nvGrpSpPr>
      <p:grpSpPr>
        <a:xfrm>
          <a:off x="0" y="0"/>
          <a:ext cx="0" cy="0"/>
          <a:chOff x="0" y="0"/>
          <a:chExt cx="0" cy="0"/>
        </a:xfrm>
      </p:grpSpPr>
      <p:sp>
        <p:nvSpPr>
          <p:cNvPr id="1194" name="Google Shape;1194;p144"/>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Commonalities of approach</a:t>
            </a:r>
            <a:endParaRPr dirty="0"/>
          </a:p>
        </p:txBody>
      </p:sp>
      <p:sp>
        <p:nvSpPr>
          <p:cNvPr id="1201" name="Google Shape;1201;p144"/>
          <p:cNvSpPr txBox="1">
            <a:spLocks noGrp="1"/>
          </p:cNvSpPr>
          <p:nvPr>
            <p:ph type="subTitle" idx="7"/>
          </p:nvPr>
        </p:nvSpPr>
        <p:spPr>
          <a:xfrm>
            <a:off x="439350" y="870825"/>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We are one big team, after all</a:t>
            </a:r>
            <a:endParaRPr/>
          </a:p>
        </p:txBody>
      </p:sp>
      <p:sp>
        <p:nvSpPr>
          <p:cNvPr id="1195" name="Google Shape;1195;p144"/>
          <p:cNvSpPr txBox="1">
            <a:spLocks noGrp="1"/>
          </p:cNvSpPr>
          <p:nvPr>
            <p:ph type="subTitle" idx="1"/>
          </p:nvPr>
        </p:nvSpPr>
        <p:spPr>
          <a:xfrm>
            <a:off x="578300" y="1667124"/>
            <a:ext cx="23052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a:t>
            </a:r>
            <a:endParaRPr/>
          </a:p>
        </p:txBody>
      </p:sp>
      <p:sp>
        <p:nvSpPr>
          <p:cNvPr id="1196" name="Google Shape;1196;p144"/>
          <p:cNvSpPr txBox="1">
            <a:spLocks noGrp="1"/>
          </p:cNvSpPr>
          <p:nvPr>
            <p:ph type="subTitle" idx="2"/>
          </p:nvPr>
        </p:nvSpPr>
        <p:spPr>
          <a:xfrm>
            <a:off x="3433500" y="1667124"/>
            <a:ext cx="23052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When</a:t>
            </a:r>
            <a:endParaRPr/>
          </a:p>
        </p:txBody>
      </p:sp>
      <p:sp>
        <p:nvSpPr>
          <p:cNvPr id="1197" name="Google Shape;1197;p144"/>
          <p:cNvSpPr txBox="1">
            <a:spLocks noGrp="1"/>
          </p:cNvSpPr>
          <p:nvPr>
            <p:ph type="subTitle" idx="3"/>
          </p:nvPr>
        </p:nvSpPr>
        <p:spPr>
          <a:xfrm>
            <a:off x="6274600" y="1667124"/>
            <a:ext cx="23052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a:t>
            </a:r>
            <a:endParaRPr/>
          </a:p>
        </p:txBody>
      </p:sp>
      <p:sp>
        <p:nvSpPr>
          <p:cNvPr id="1198" name="Google Shape;1198;p144"/>
          <p:cNvSpPr txBox="1">
            <a:spLocks noGrp="1"/>
          </p:cNvSpPr>
          <p:nvPr>
            <p:ph type="subTitle" idx="4"/>
          </p:nvPr>
        </p:nvSpPr>
        <p:spPr>
          <a:xfrm>
            <a:off x="534500" y="2123081"/>
            <a:ext cx="2392800" cy="393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579BD"/>
              </a:buClr>
              <a:buSzPts val="1800"/>
              <a:buChar char="●"/>
            </a:pPr>
            <a:r>
              <a:rPr lang="en"/>
              <a:t>What are the rules?</a:t>
            </a:r>
            <a:endParaRPr/>
          </a:p>
          <a:p>
            <a:pPr marL="457200" lvl="0" indent="-342900" algn="l" rtl="0">
              <a:spcBef>
                <a:spcPts val="0"/>
              </a:spcBef>
              <a:spcAft>
                <a:spcPts val="0"/>
              </a:spcAft>
              <a:buClr>
                <a:srgbClr val="0579BD"/>
              </a:buClr>
              <a:buSzPts val="1800"/>
              <a:buChar char="●"/>
            </a:pPr>
            <a:r>
              <a:rPr lang="en"/>
              <a:t>What do users need or want?</a:t>
            </a:r>
            <a:endParaRPr/>
          </a:p>
          <a:p>
            <a:pPr marL="457200" lvl="0" indent="-342900" algn="l" rtl="0">
              <a:spcBef>
                <a:spcPts val="0"/>
              </a:spcBef>
              <a:spcAft>
                <a:spcPts val="0"/>
              </a:spcAft>
              <a:buClr>
                <a:srgbClr val="0579BD"/>
              </a:buClr>
              <a:buSzPts val="1800"/>
              <a:buChar char="●"/>
            </a:pPr>
            <a:r>
              <a:rPr lang="en"/>
              <a:t>What do we think will address these requirements?</a:t>
            </a:r>
            <a:endParaRPr/>
          </a:p>
        </p:txBody>
      </p:sp>
      <p:sp>
        <p:nvSpPr>
          <p:cNvPr id="1199" name="Google Shape;1199;p144"/>
          <p:cNvSpPr txBox="1">
            <a:spLocks noGrp="1"/>
          </p:cNvSpPr>
          <p:nvPr>
            <p:ph type="subTitle" idx="5"/>
          </p:nvPr>
        </p:nvSpPr>
        <p:spPr>
          <a:xfrm>
            <a:off x="3389700" y="2123081"/>
            <a:ext cx="2392800" cy="393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579BD"/>
              </a:buClr>
              <a:buSzPts val="1800"/>
              <a:buChar char="●"/>
            </a:pPr>
            <a:r>
              <a:rPr lang="en"/>
              <a:t>Are there any relevant deadlines?</a:t>
            </a:r>
            <a:endParaRPr/>
          </a:p>
          <a:p>
            <a:pPr marL="457200" lvl="0" indent="-342900" algn="l" rtl="0">
              <a:spcBef>
                <a:spcPts val="0"/>
              </a:spcBef>
              <a:spcAft>
                <a:spcPts val="0"/>
              </a:spcAft>
              <a:buClr>
                <a:srgbClr val="0579BD"/>
              </a:buClr>
              <a:buSzPts val="1800"/>
              <a:buChar char="●"/>
            </a:pPr>
            <a:r>
              <a:rPr lang="en"/>
              <a:t>What has the most value?</a:t>
            </a:r>
            <a:endParaRPr/>
          </a:p>
          <a:p>
            <a:pPr marL="457200" lvl="0" indent="-342900" algn="l" rtl="0">
              <a:spcBef>
                <a:spcPts val="0"/>
              </a:spcBef>
              <a:spcAft>
                <a:spcPts val="0"/>
              </a:spcAft>
              <a:buClr>
                <a:srgbClr val="0579BD"/>
              </a:buClr>
              <a:buSzPts val="1800"/>
              <a:buChar char="●"/>
            </a:pPr>
            <a:r>
              <a:rPr lang="en"/>
              <a:t>What’s the easiest to do?</a:t>
            </a:r>
            <a:endParaRPr/>
          </a:p>
          <a:p>
            <a:pPr marL="457200" lvl="0" indent="-342900" algn="l" rtl="0">
              <a:spcBef>
                <a:spcPts val="0"/>
              </a:spcBef>
              <a:spcAft>
                <a:spcPts val="0"/>
              </a:spcAft>
              <a:buClr>
                <a:srgbClr val="0579BD"/>
              </a:buClr>
              <a:buSzPts val="1800"/>
              <a:buChar char="●"/>
            </a:pPr>
            <a:r>
              <a:rPr lang="en"/>
              <a:t>Quarterly and biweekly</a:t>
            </a:r>
            <a:endParaRPr/>
          </a:p>
        </p:txBody>
      </p:sp>
      <p:sp>
        <p:nvSpPr>
          <p:cNvPr id="1200" name="Google Shape;1200;p144"/>
          <p:cNvSpPr txBox="1">
            <a:spLocks noGrp="1"/>
          </p:cNvSpPr>
          <p:nvPr>
            <p:ph type="subTitle" idx="6"/>
          </p:nvPr>
        </p:nvSpPr>
        <p:spPr>
          <a:xfrm>
            <a:off x="6230800" y="2123081"/>
            <a:ext cx="2392800" cy="393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579BD"/>
              </a:buClr>
              <a:buSzPts val="1800"/>
              <a:buChar char="●"/>
            </a:pPr>
            <a:r>
              <a:rPr lang="en"/>
              <a:t>Agree on a plan</a:t>
            </a:r>
            <a:endParaRPr/>
          </a:p>
          <a:p>
            <a:pPr marL="457200" lvl="0" indent="-342900" algn="l" rtl="0">
              <a:spcBef>
                <a:spcPts val="0"/>
              </a:spcBef>
              <a:spcAft>
                <a:spcPts val="0"/>
              </a:spcAft>
              <a:buClr>
                <a:srgbClr val="0579BD"/>
              </a:buClr>
              <a:buSzPts val="1800"/>
              <a:buChar char="●"/>
            </a:pPr>
            <a:r>
              <a:rPr lang="en"/>
              <a:t>Write it down</a:t>
            </a:r>
            <a:endParaRPr/>
          </a:p>
          <a:p>
            <a:pPr marL="457200" lvl="0" indent="-342900" algn="l" rtl="0">
              <a:spcBef>
                <a:spcPts val="0"/>
              </a:spcBef>
              <a:spcAft>
                <a:spcPts val="0"/>
              </a:spcAft>
              <a:buClr>
                <a:srgbClr val="0579BD"/>
              </a:buClr>
              <a:buSzPts val="1800"/>
              <a:buChar char="●"/>
            </a:pPr>
            <a:r>
              <a:rPr lang="en"/>
              <a:t>Do the work</a:t>
            </a:r>
            <a:endParaRPr/>
          </a:p>
          <a:p>
            <a:pPr marL="457200" lvl="0" indent="-342900" algn="l" rtl="0">
              <a:spcBef>
                <a:spcPts val="0"/>
              </a:spcBef>
              <a:spcAft>
                <a:spcPts val="0"/>
              </a:spcAft>
              <a:buClr>
                <a:srgbClr val="0579BD"/>
              </a:buClr>
              <a:buSzPts val="1800"/>
              <a:buChar char="●"/>
            </a:pPr>
            <a:r>
              <a:rPr lang="en"/>
              <a:t>Take notes where others can access them</a:t>
            </a:r>
            <a:endParaRPr/>
          </a:p>
          <a:p>
            <a:pPr marL="457200" lvl="0" indent="-342900" algn="l" rtl="0">
              <a:spcBef>
                <a:spcPts val="0"/>
              </a:spcBef>
              <a:spcAft>
                <a:spcPts val="0"/>
              </a:spcAft>
              <a:buClr>
                <a:srgbClr val="0579BD"/>
              </a:buClr>
              <a:buSzPts val="1800"/>
              <a:buChar char="●"/>
            </a:pPr>
            <a:r>
              <a:rPr lang="en"/>
              <a:t>Nothing stays “local”</a:t>
            </a:r>
            <a:endParaRPr/>
          </a:p>
        </p:txBody>
      </p:sp>
      <p:sp>
        <p:nvSpPr>
          <p:cNvPr id="1202" name="Google Shape;1202;p1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28</a:t>
            </a:fld>
            <a:endParaRPr dirty="0">
              <a:solidFill>
                <a:schemeClr val="bg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06"/>
        <p:cNvGrpSpPr/>
        <p:nvPr/>
      </p:nvGrpSpPr>
      <p:grpSpPr>
        <a:xfrm>
          <a:off x="0" y="0"/>
          <a:ext cx="0" cy="0"/>
          <a:chOff x="0" y="0"/>
          <a:chExt cx="0" cy="0"/>
        </a:xfrm>
      </p:grpSpPr>
      <p:sp>
        <p:nvSpPr>
          <p:cNvPr id="3" name="Title 2">
            <a:extLst>
              <a:ext uri="{FF2B5EF4-FFF2-40B4-BE49-F238E27FC236}">
                <a16:creationId xmlns:a16="http://schemas.microsoft.com/office/drawing/2014/main" id="{40E2C4D8-2933-F7B7-40C9-A2F49A228FC2}"/>
              </a:ext>
            </a:extLst>
          </p:cNvPr>
          <p:cNvSpPr>
            <a:spLocks noGrp="1"/>
          </p:cNvSpPr>
          <p:nvPr>
            <p:ph type="title"/>
          </p:nvPr>
        </p:nvSpPr>
        <p:spPr>
          <a:xfrm>
            <a:off x="464600" y="445025"/>
            <a:ext cx="3871426" cy="572700"/>
          </a:xfrm>
          <a:noFill/>
          <a:ln>
            <a:noFill/>
          </a:ln>
        </p:spPr>
        <p:txBody>
          <a:bodyPr spcFirstLastPara="1" wrap="square" lIns="91425" tIns="91425" rIns="91425" bIns="91425" anchor="t" anchorCtr="0">
            <a:noAutofit/>
          </a:bodyPr>
          <a:lstStyle/>
          <a:p>
            <a:pPr algn="l">
              <a:buClr>
                <a:srgbClr val="003C71"/>
              </a:buClr>
              <a:buSzPts val="6000"/>
              <a:buFont typeface="Arial"/>
            </a:pPr>
            <a:r>
              <a:rPr lang="en-US" sz="4000" dirty="0">
                <a:solidFill>
                  <a:srgbClr val="003C71"/>
                </a:solidFill>
                <a:latin typeface="Arial"/>
                <a:cs typeface="Arial"/>
                <a:sym typeface="Arial"/>
              </a:rPr>
              <a:t>Disaster preparedness</a:t>
            </a:r>
          </a:p>
        </p:txBody>
      </p:sp>
      <p:sp>
        <p:nvSpPr>
          <p:cNvPr id="4" name="Google Shape;1207;p145">
            <a:extLst>
              <a:ext uri="{FF2B5EF4-FFF2-40B4-BE49-F238E27FC236}">
                <a16:creationId xmlns:a16="http://schemas.microsoft.com/office/drawing/2014/main" id="{726769C2-E4D9-916D-945B-DB3F70C145D8}"/>
              </a:ext>
            </a:extLst>
          </p:cNvPr>
          <p:cNvSpPr txBox="1">
            <a:spLocks/>
          </p:cNvSpPr>
          <p:nvPr/>
        </p:nvSpPr>
        <p:spPr>
          <a:xfrm>
            <a:off x="490250" y="1622322"/>
            <a:ext cx="3522300" cy="29185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buClr>
                <a:srgbClr val="003C71"/>
              </a:buClr>
              <a:buSzPts val="6000"/>
              <a:buNone/>
              <a:defRPr sz="4000" b="1">
                <a:solidFill>
                  <a:srgbClr val="003C71"/>
                </a:solidFill>
              </a:defRPr>
            </a:lvl1pPr>
            <a:lvl2pPr>
              <a:buClr>
                <a:srgbClr val="003C71"/>
              </a:buClr>
              <a:buSzPts val="6000"/>
              <a:buNone/>
              <a:defRPr sz="6000" b="1">
                <a:solidFill>
                  <a:srgbClr val="003C71"/>
                </a:solidFill>
              </a:defRPr>
            </a:lvl2pPr>
            <a:lvl3pPr>
              <a:buClr>
                <a:srgbClr val="003C71"/>
              </a:buClr>
              <a:buSzPts val="6000"/>
              <a:buNone/>
              <a:defRPr sz="6000" b="1">
                <a:solidFill>
                  <a:srgbClr val="003C71"/>
                </a:solidFill>
              </a:defRPr>
            </a:lvl3pPr>
            <a:lvl4pPr>
              <a:buClr>
                <a:srgbClr val="003C71"/>
              </a:buClr>
              <a:buSzPts val="6000"/>
              <a:buNone/>
              <a:defRPr sz="6000" b="1">
                <a:solidFill>
                  <a:srgbClr val="003C71"/>
                </a:solidFill>
              </a:defRPr>
            </a:lvl4pPr>
            <a:lvl5pPr>
              <a:buClr>
                <a:srgbClr val="003C71"/>
              </a:buClr>
              <a:buSzPts val="6000"/>
              <a:buNone/>
              <a:defRPr sz="6000" b="1">
                <a:solidFill>
                  <a:srgbClr val="003C71"/>
                </a:solidFill>
              </a:defRPr>
            </a:lvl5pPr>
            <a:lvl6pPr>
              <a:buClr>
                <a:srgbClr val="003C71"/>
              </a:buClr>
              <a:buSzPts val="6000"/>
              <a:buNone/>
              <a:defRPr sz="6000" b="1">
                <a:solidFill>
                  <a:srgbClr val="003C71"/>
                </a:solidFill>
              </a:defRPr>
            </a:lvl6pPr>
            <a:lvl7pPr>
              <a:buClr>
                <a:srgbClr val="003C71"/>
              </a:buClr>
              <a:buSzPts val="6000"/>
              <a:buNone/>
              <a:defRPr sz="6000" b="1">
                <a:solidFill>
                  <a:srgbClr val="003C71"/>
                </a:solidFill>
              </a:defRPr>
            </a:lvl7pPr>
            <a:lvl8pPr>
              <a:buClr>
                <a:srgbClr val="003C71"/>
              </a:buClr>
              <a:buSzPts val="6000"/>
              <a:buNone/>
              <a:defRPr sz="6000" b="1">
                <a:solidFill>
                  <a:srgbClr val="003C71"/>
                </a:solidFill>
              </a:defRPr>
            </a:lvl8pPr>
            <a:lvl9pPr>
              <a:buClr>
                <a:srgbClr val="003C71"/>
              </a:buClr>
              <a:buSzPts val="6000"/>
              <a:buNone/>
              <a:defRPr sz="6000" b="1">
                <a:solidFill>
                  <a:srgbClr val="003C71"/>
                </a:solidFill>
              </a:defRPr>
            </a:lvl9pPr>
          </a:lstStyle>
          <a:p>
            <a:endParaRPr lang="en-US" sz="3200" dirty="0"/>
          </a:p>
          <a:p>
            <a:r>
              <a:rPr lang="en-US" sz="3200" b="0" dirty="0"/>
              <a:t>A grim aside about not taking anything for granted</a:t>
            </a:r>
          </a:p>
        </p:txBody>
      </p:sp>
      <p:pic>
        <p:nvPicPr>
          <p:cNvPr id="1208" name="Google Shape;1208;p145" descr="A person walking through a foggy, dimly lit forest"/>
          <p:cNvPicPr preferRelativeResize="0"/>
          <p:nvPr/>
        </p:nvPicPr>
        <p:blipFill>
          <a:blip r:embed="rId3">
            <a:alphaModFix/>
          </a:blip>
          <a:stretch>
            <a:fillRect/>
          </a:stretch>
        </p:blipFill>
        <p:spPr>
          <a:xfrm>
            <a:off x="4479375" y="-284475"/>
            <a:ext cx="4779799" cy="5902351"/>
          </a:xfrm>
          <a:prstGeom prst="rect">
            <a:avLst/>
          </a:prstGeom>
          <a:noFill/>
          <a:ln>
            <a:noFill/>
          </a:ln>
        </p:spPr>
      </p:pic>
      <p:sp>
        <p:nvSpPr>
          <p:cNvPr id="2" name="Google Shape;1202;p144">
            <a:extLst>
              <a:ext uri="{FF2B5EF4-FFF2-40B4-BE49-F238E27FC236}">
                <a16:creationId xmlns:a16="http://schemas.microsoft.com/office/drawing/2014/main" id="{D979FF07-10B5-A6FB-3C0C-7178441A6359}"/>
              </a:ext>
            </a:extLst>
          </p:cNvPr>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29</a:t>
            </a:fld>
            <a:endParaRPr dirty="0">
              <a:solidFill>
                <a:schemeClr val="bg1"/>
              </a:solidFill>
            </a:endParaRPr>
          </a:p>
        </p:txBody>
      </p:sp>
    </p:spTree>
    <p:extLst>
      <p:ext uri="{BB962C8B-B14F-4D97-AF65-F5344CB8AC3E}">
        <p14:creationId xmlns:p14="http://schemas.microsoft.com/office/powerpoint/2010/main" val="3114155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3C71"/>
        </a:solidFill>
        <a:effectLst/>
      </p:bgPr>
    </p:bg>
    <p:spTree>
      <p:nvGrpSpPr>
        <p:cNvPr id="1" name="Shape 1012"/>
        <p:cNvGrpSpPr/>
        <p:nvPr/>
      </p:nvGrpSpPr>
      <p:grpSpPr>
        <a:xfrm>
          <a:off x="0" y="0"/>
          <a:ext cx="0" cy="0"/>
          <a:chOff x="0" y="0"/>
          <a:chExt cx="0" cy="0"/>
        </a:xfrm>
      </p:grpSpPr>
      <p:sp>
        <p:nvSpPr>
          <p:cNvPr id="1014" name="Google Shape;1014;p119"/>
          <p:cNvSpPr txBox="1">
            <a:spLocks noGrp="1"/>
          </p:cNvSpPr>
          <p:nvPr>
            <p:ph type="title"/>
          </p:nvPr>
        </p:nvSpPr>
        <p:spPr>
          <a:xfrm>
            <a:off x="439350" y="7627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Today’s speakers</a:t>
            </a:r>
            <a:endParaRPr dirty="0"/>
          </a:p>
        </p:txBody>
      </p:sp>
      <p:sp>
        <p:nvSpPr>
          <p:cNvPr id="1015" name="Google Shape;1015;p119"/>
          <p:cNvSpPr txBox="1"/>
          <p:nvPr/>
        </p:nvSpPr>
        <p:spPr>
          <a:xfrm>
            <a:off x="439350" y="77925"/>
            <a:ext cx="8033100" cy="88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600" b="1">
                <a:solidFill>
                  <a:srgbClr val="FFFFFF"/>
                </a:solidFill>
              </a:rPr>
              <a:t>Today’s speakers</a:t>
            </a:r>
            <a:endParaRPr sz="3600" b="1">
              <a:solidFill>
                <a:srgbClr val="FFFFFF"/>
              </a:solidFill>
            </a:endParaRPr>
          </a:p>
        </p:txBody>
      </p:sp>
      <p:sp>
        <p:nvSpPr>
          <p:cNvPr id="1013" name="Google Shape;1013;p119"/>
          <p:cNvSpPr txBox="1">
            <a:spLocks noGrp="1"/>
          </p:cNvSpPr>
          <p:nvPr>
            <p:ph type="body" idx="4294967295"/>
          </p:nvPr>
        </p:nvSpPr>
        <p:spPr>
          <a:xfrm>
            <a:off x="357800" y="1667900"/>
            <a:ext cx="7852800" cy="1707900"/>
          </a:xfrm>
          <a:prstGeom prst="rect">
            <a:avLst/>
          </a:prstGeom>
        </p:spPr>
        <p:txBody>
          <a:bodyPr spcFirstLastPara="1" wrap="square" lIns="91425" tIns="91425" rIns="91425" bIns="91425" anchor="t" anchorCtr="0">
            <a:noAutofit/>
          </a:bodyPr>
          <a:lstStyle/>
          <a:p>
            <a:pPr marL="457200" lvl="0" indent="-368300" algn="l" rtl="0">
              <a:lnSpc>
                <a:spcPct val="100000"/>
              </a:lnSpc>
              <a:spcBef>
                <a:spcPts val="0"/>
              </a:spcBef>
              <a:spcAft>
                <a:spcPts val="0"/>
              </a:spcAft>
              <a:buClr>
                <a:srgbClr val="0FAFFF"/>
              </a:buClr>
              <a:buSzPts val="2200"/>
              <a:buFont typeface="Arial"/>
              <a:buChar char="●"/>
            </a:pPr>
            <a:r>
              <a:rPr lang="en" sz="2200" b="1">
                <a:solidFill>
                  <a:schemeClr val="dk1"/>
                </a:solidFill>
                <a:latin typeface="Arial"/>
                <a:ea typeface="Arial"/>
                <a:cs typeface="Arial"/>
                <a:sym typeface="Arial"/>
              </a:rPr>
              <a:t>Ryan Wold, Touchpoints, TTS </a:t>
            </a:r>
            <a:endParaRPr sz="2200" b="1">
              <a:solidFill>
                <a:schemeClr val="dk1"/>
              </a:solidFill>
              <a:latin typeface="Arial"/>
              <a:ea typeface="Arial"/>
              <a:cs typeface="Arial"/>
              <a:sym typeface="Arial"/>
            </a:endParaRPr>
          </a:p>
          <a:p>
            <a:pPr marL="457200" lvl="0" indent="-368300" algn="l" rtl="0">
              <a:lnSpc>
                <a:spcPct val="100000"/>
              </a:lnSpc>
              <a:spcBef>
                <a:spcPts val="800"/>
              </a:spcBef>
              <a:spcAft>
                <a:spcPts val="0"/>
              </a:spcAft>
              <a:buClr>
                <a:srgbClr val="0FAFFF"/>
              </a:buClr>
              <a:buSzPts val="2200"/>
              <a:buFont typeface="Arial"/>
              <a:buChar char="●"/>
            </a:pPr>
            <a:r>
              <a:rPr lang="en" sz="2200" b="1">
                <a:solidFill>
                  <a:schemeClr val="dk1"/>
                </a:solidFill>
                <a:latin typeface="Arial"/>
                <a:ea typeface="Arial"/>
                <a:cs typeface="Arial"/>
                <a:sym typeface="Arial"/>
              </a:rPr>
              <a:t>Andrew Lee, SmartPay, FAS</a:t>
            </a:r>
            <a:endParaRPr sz="2200" b="1">
              <a:solidFill>
                <a:schemeClr val="dk1"/>
              </a:solidFill>
              <a:latin typeface="Arial"/>
              <a:ea typeface="Arial"/>
              <a:cs typeface="Arial"/>
              <a:sym typeface="Arial"/>
            </a:endParaRPr>
          </a:p>
          <a:p>
            <a:pPr marL="457200" lvl="0" indent="-368300" algn="l" rtl="0">
              <a:lnSpc>
                <a:spcPct val="100000"/>
              </a:lnSpc>
              <a:spcBef>
                <a:spcPts val="800"/>
              </a:spcBef>
              <a:spcAft>
                <a:spcPts val="800"/>
              </a:spcAft>
              <a:buClr>
                <a:srgbClr val="0FAFFF"/>
              </a:buClr>
              <a:buSzPts val="2200"/>
              <a:buFont typeface="Arial"/>
              <a:buChar char="●"/>
            </a:pPr>
            <a:r>
              <a:rPr lang="en" sz="2200" b="1">
                <a:solidFill>
                  <a:schemeClr val="dk1"/>
                </a:solidFill>
                <a:latin typeface="Arial"/>
                <a:ea typeface="Arial"/>
                <a:cs typeface="Arial"/>
                <a:sym typeface="Arial"/>
              </a:rPr>
              <a:t>Dawn McCleskey, Search.gov, TTS</a:t>
            </a:r>
            <a:endParaRPr/>
          </a:p>
        </p:txBody>
      </p:sp>
      <p:sp>
        <p:nvSpPr>
          <p:cNvPr id="1016" name="Google Shape;1016;p1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3</a:t>
            </a:fld>
            <a:endParaRPr dirty="0">
              <a:solidFill>
                <a:schemeClr val="tx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13"/>
        <p:cNvGrpSpPr/>
        <p:nvPr/>
      </p:nvGrpSpPr>
      <p:grpSpPr>
        <a:xfrm>
          <a:off x="0" y="0"/>
          <a:ext cx="0" cy="0"/>
          <a:chOff x="0" y="0"/>
          <a:chExt cx="0" cy="0"/>
        </a:xfrm>
      </p:grpSpPr>
      <p:sp>
        <p:nvSpPr>
          <p:cNvPr id="2" name="Google Shape;1227;p147">
            <a:extLst>
              <a:ext uri="{FF2B5EF4-FFF2-40B4-BE49-F238E27FC236}">
                <a16:creationId xmlns:a16="http://schemas.microsoft.com/office/drawing/2014/main" id="{4AD91640-3DEC-EF32-AA67-F3019DAAE917}"/>
              </a:ext>
            </a:extLst>
          </p:cNvPr>
          <p:cNvSpPr txBox="1">
            <a:spLocks/>
          </p:cNvSpPr>
          <p:nvPr/>
        </p:nvSpPr>
        <p:spPr>
          <a:xfrm>
            <a:off x="439350" y="870825"/>
            <a:ext cx="8033100"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nSpc>
                <a:spcPct val="115000"/>
              </a:lnSpc>
              <a:spcAft>
                <a:spcPts val="1600"/>
              </a:spcAft>
              <a:buClr>
                <a:schemeClr val="lt2"/>
              </a:buClr>
              <a:buSzPts val="1800"/>
              <a:buFont typeface="Calibri"/>
              <a:buNone/>
              <a:defRPr sz="2400" b="1" i="1">
                <a:solidFill>
                  <a:srgbClr val="0579BD"/>
                </a:solidFill>
              </a:defRPr>
            </a:lvl1pPr>
            <a:lvl2pPr marL="914400" indent="-317500">
              <a:lnSpc>
                <a:spcPct val="115000"/>
              </a:lnSpc>
              <a:spcBef>
                <a:spcPts val="1600"/>
              </a:spcBef>
              <a:buClr>
                <a:schemeClr val="lt2"/>
              </a:buClr>
              <a:buSzPts val="1400"/>
              <a:buFont typeface="Calibri"/>
              <a:buNone/>
              <a:defRPr sz="2400" b="1" i="1">
                <a:solidFill>
                  <a:srgbClr val="0579BD"/>
                </a:solidFill>
              </a:defRPr>
            </a:lvl2pPr>
            <a:lvl3pPr marL="1371600" indent="-317500">
              <a:lnSpc>
                <a:spcPct val="115000"/>
              </a:lnSpc>
              <a:spcBef>
                <a:spcPts val="1600"/>
              </a:spcBef>
              <a:buClr>
                <a:schemeClr val="lt2"/>
              </a:buClr>
              <a:buSzPts val="1400"/>
              <a:buFont typeface="Calibri"/>
              <a:buNone/>
              <a:defRPr sz="2400" b="1" i="1">
                <a:solidFill>
                  <a:srgbClr val="0579BD"/>
                </a:solidFill>
              </a:defRPr>
            </a:lvl3pPr>
            <a:lvl4pPr marL="1828800" indent="-317500">
              <a:lnSpc>
                <a:spcPct val="115000"/>
              </a:lnSpc>
              <a:spcBef>
                <a:spcPts val="1600"/>
              </a:spcBef>
              <a:buClr>
                <a:schemeClr val="lt2"/>
              </a:buClr>
              <a:buSzPts val="1400"/>
              <a:buFont typeface="Calibri"/>
              <a:buNone/>
              <a:defRPr sz="2400" b="1" i="1">
                <a:solidFill>
                  <a:srgbClr val="0579BD"/>
                </a:solidFill>
              </a:defRPr>
            </a:lvl4pPr>
            <a:lvl5pPr marL="2286000" indent="-317500">
              <a:lnSpc>
                <a:spcPct val="115000"/>
              </a:lnSpc>
              <a:spcBef>
                <a:spcPts val="1600"/>
              </a:spcBef>
              <a:buClr>
                <a:schemeClr val="lt2"/>
              </a:buClr>
              <a:buSzPts val="1400"/>
              <a:buFont typeface="Calibri"/>
              <a:buNone/>
              <a:defRPr sz="2400" b="1" i="1">
                <a:solidFill>
                  <a:srgbClr val="0579BD"/>
                </a:solidFill>
              </a:defRPr>
            </a:lvl5pPr>
            <a:lvl6pPr marL="2743200" indent="-317500">
              <a:lnSpc>
                <a:spcPct val="115000"/>
              </a:lnSpc>
              <a:spcBef>
                <a:spcPts val="1600"/>
              </a:spcBef>
              <a:buClr>
                <a:schemeClr val="lt2"/>
              </a:buClr>
              <a:buSzPts val="1400"/>
              <a:buFont typeface="Calibri"/>
              <a:buNone/>
              <a:defRPr sz="2400" b="1" i="1">
                <a:solidFill>
                  <a:srgbClr val="0579BD"/>
                </a:solidFill>
              </a:defRPr>
            </a:lvl6pPr>
            <a:lvl7pPr marL="3200400" indent="-317500">
              <a:lnSpc>
                <a:spcPct val="115000"/>
              </a:lnSpc>
              <a:spcBef>
                <a:spcPts val="1600"/>
              </a:spcBef>
              <a:buClr>
                <a:schemeClr val="lt2"/>
              </a:buClr>
              <a:buSzPts val="1400"/>
              <a:buFont typeface="Calibri"/>
              <a:buNone/>
              <a:defRPr sz="2400" b="1" i="1">
                <a:solidFill>
                  <a:srgbClr val="0579BD"/>
                </a:solidFill>
              </a:defRPr>
            </a:lvl7pPr>
            <a:lvl8pPr marL="3657600" indent="-317500">
              <a:lnSpc>
                <a:spcPct val="115000"/>
              </a:lnSpc>
              <a:spcBef>
                <a:spcPts val="1600"/>
              </a:spcBef>
              <a:buClr>
                <a:schemeClr val="lt2"/>
              </a:buClr>
              <a:buSzPts val="1400"/>
              <a:buFont typeface="Calibri"/>
              <a:buNone/>
              <a:defRPr sz="2400" b="1" i="1">
                <a:solidFill>
                  <a:srgbClr val="0579BD"/>
                </a:solidFill>
              </a:defRPr>
            </a:lvl8pPr>
            <a:lvl9pPr marL="4114800" indent="-317500">
              <a:lnSpc>
                <a:spcPct val="115000"/>
              </a:lnSpc>
              <a:spcBef>
                <a:spcPts val="1600"/>
              </a:spcBef>
              <a:spcAft>
                <a:spcPts val="1600"/>
              </a:spcAft>
              <a:buClr>
                <a:schemeClr val="lt2"/>
              </a:buClr>
              <a:buSzPts val="1400"/>
              <a:buFont typeface="Calibri"/>
              <a:buNone/>
              <a:defRPr sz="2400" b="1" i="1">
                <a:solidFill>
                  <a:srgbClr val="0579BD"/>
                </a:solidFill>
              </a:defRPr>
            </a:lvl9pPr>
          </a:lstStyle>
          <a:p>
            <a:r>
              <a:rPr lang="en-US" dirty="0"/>
              <a:t>Continued</a:t>
            </a:r>
          </a:p>
        </p:txBody>
      </p:sp>
      <p:sp>
        <p:nvSpPr>
          <p:cNvPr id="1214" name="Google Shape;1214;p146"/>
          <p:cNvSpPr txBox="1">
            <a:spLocks noGrp="1"/>
          </p:cNvSpPr>
          <p:nvPr>
            <p:ph type="title"/>
          </p:nvPr>
        </p:nvSpPr>
        <p:spPr>
          <a:xfrm>
            <a:off x="439350" y="77925"/>
            <a:ext cx="8473831" cy="880200"/>
          </a:xfrm>
          <a:prstGeom prst="rect">
            <a:avLst/>
          </a:prstGeom>
        </p:spPr>
        <p:txBody>
          <a:bodyPr spcFirstLastPara="1" wrap="square" lIns="91425" tIns="91425" rIns="91425" bIns="91425" anchor="b" anchorCtr="0">
            <a:noAutofit/>
          </a:bodyPr>
          <a:lstStyle/>
          <a:p>
            <a:r>
              <a:rPr lang="en" dirty="0"/>
              <a:t>Commonalities of approach </a:t>
            </a:r>
            <a:r>
              <a:rPr lang="en" dirty="0">
                <a:solidFill>
                  <a:schemeClr val="tx1"/>
                </a:solidFill>
              </a:rPr>
              <a:t>cont.</a:t>
            </a:r>
            <a:endParaRPr dirty="0">
              <a:solidFill>
                <a:schemeClr val="tx1"/>
              </a:solidFill>
            </a:endParaRPr>
          </a:p>
        </p:txBody>
      </p:sp>
      <p:sp>
        <p:nvSpPr>
          <p:cNvPr id="1215" name="Google Shape;1215;p146"/>
          <p:cNvSpPr txBox="1">
            <a:spLocks noGrp="1"/>
          </p:cNvSpPr>
          <p:nvPr>
            <p:ph type="subTitle" idx="1"/>
          </p:nvPr>
        </p:nvSpPr>
        <p:spPr>
          <a:xfrm>
            <a:off x="578300" y="1667124"/>
            <a:ext cx="23052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Where</a:t>
            </a:r>
            <a:endParaRPr/>
          </a:p>
        </p:txBody>
      </p:sp>
      <p:sp>
        <p:nvSpPr>
          <p:cNvPr id="1216" name="Google Shape;1216;p146"/>
          <p:cNvSpPr txBox="1">
            <a:spLocks noGrp="1"/>
          </p:cNvSpPr>
          <p:nvPr>
            <p:ph type="subTitle" idx="2"/>
          </p:nvPr>
        </p:nvSpPr>
        <p:spPr>
          <a:xfrm>
            <a:off x="3433500" y="1667124"/>
            <a:ext cx="23052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Who</a:t>
            </a:r>
            <a:endParaRPr/>
          </a:p>
        </p:txBody>
      </p:sp>
      <p:sp>
        <p:nvSpPr>
          <p:cNvPr id="1217" name="Google Shape;1217;p146"/>
          <p:cNvSpPr txBox="1">
            <a:spLocks noGrp="1"/>
          </p:cNvSpPr>
          <p:nvPr>
            <p:ph type="subTitle" idx="3"/>
          </p:nvPr>
        </p:nvSpPr>
        <p:spPr>
          <a:xfrm>
            <a:off x="6274600" y="1667124"/>
            <a:ext cx="23052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When (cont.)</a:t>
            </a:r>
            <a:endParaRPr/>
          </a:p>
        </p:txBody>
      </p:sp>
      <p:sp>
        <p:nvSpPr>
          <p:cNvPr id="1218" name="Google Shape;1218;p146"/>
          <p:cNvSpPr txBox="1">
            <a:spLocks noGrp="1"/>
          </p:cNvSpPr>
          <p:nvPr>
            <p:ph type="subTitle" idx="4"/>
          </p:nvPr>
        </p:nvSpPr>
        <p:spPr>
          <a:xfrm>
            <a:off x="534500" y="2123081"/>
            <a:ext cx="2392800" cy="393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579BD"/>
              </a:buClr>
              <a:buSzPts val="1800"/>
              <a:buChar char="●"/>
            </a:pPr>
            <a:r>
              <a:rPr lang="en"/>
              <a:t>JIRA - stories and tasks</a:t>
            </a:r>
            <a:endParaRPr/>
          </a:p>
          <a:p>
            <a:pPr marL="628650" lvl="1" indent="-304800" algn="l" rtl="0">
              <a:spcBef>
                <a:spcPts val="0"/>
              </a:spcBef>
              <a:spcAft>
                <a:spcPts val="0"/>
              </a:spcAft>
              <a:buClr>
                <a:srgbClr val="003C71"/>
              </a:buClr>
              <a:buSzPts val="1200"/>
              <a:buChar char="○"/>
            </a:pPr>
            <a:r>
              <a:rPr lang="en" sz="1700"/>
              <a:t>Multiple projects and boards</a:t>
            </a:r>
            <a:endParaRPr sz="1700"/>
          </a:p>
          <a:p>
            <a:pPr marL="457200" lvl="0" indent="-342900" algn="l" rtl="0">
              <a:spcBef>
                <a:spcPts val="0"/>
              </a:spcBef>
              <a:spcAft>
                <a:spcPts val="0"/>
              </a:spcAft>
              <a:buClr>
                <a:srgbClr val="0579BD"/>
              </a:buClr>
              <a:buSzPts val="1800"/>
              <a:buChar char="●"/>
            </a:pPr>
            <a:r>
              <a:rPr lang="en"/>
              <a:t>Google docs - product reqs</a:t>
            </a:r>
            <a:endParaRPr/>
          </a:p>
          <a:p>
            <a:pPr marL="457200" lvl="0" indent="-342900" algn="l" rtl="0">
              <a:spcBef>
                <a:spcPts val="0"/>
              </a:spcBef>
              <a:spcAft>
                <a:spcPts val="0"/>
              </a:spcAft>
              <a:buClr>
                <a:srgbClr val="0579BD"/>
              </a:buClr>
              <a:buSzPts val="1800"/>
              <a:buChar char="●"/>
            </a:pPr>
            <a:r>
              <a:rPr lang="en"/>
              <a:t>Google sheets - “Gap/Bet” scoring</a:t>
            </a:r>
            <a:endParaRPr/>
          </a:p>
        </p:txBody>
      </p:sp>
      <p:sp>
        <p:nvSpPr>
          <p:cNvPr id="1219" name="Google Shape;1219;p146"/>
          <p:cNvSpPr txBox="1">
            <a:spLocks noGrp="1"/>
          </p:cNvSpPr>
          <p:nvPr>
            <p:ph type="subTitle" idx="5"/>
          </p:nvPr>
        </p:nvSpPr>
        <p:spPr>
          <a:xfrm>
            <a:off x="3389700" y="2123081"/>
            <a:ext cx="2392800" cy="393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579BD"/>
              </a:buClr>
              <a:buSzPts val="1800"/>
              <a:buChar char="●"/>
            </a:pPr>
            <a:r>
              <a:rPr lang="en"/>
              <a:t>Admin team</a:t>
            </a:r>
            <a:endParaRPr/>
          </a:p>
          <a:p>
            <a:pPr marL="800100" lvl="1" indent="-304800" algn="l" rtl="0">
              <a:spcBef>
                <a:spcPts val="0"/>
              </a:spcBef>
              <a:spcAft>
                <a:spcPts val="0"/>
              </a:spcAft>
              <a:buClr>
                <a:srgbClr val="003C71"/>
              </a:buClr>
              <a:buSzPts val="1200"/>
              <a:buChar char="○"/>
            </a:pPr>
            <a:r>
              <a:rPr lang="en" sz="1700"/>
              <a:t>Admin team planning</a:t>
            </a:r>
            <a:endParaRPr sz="1700"/>
          </a:p>
          <a:p>
            <a:pPr marL="800100" lvl="1" indent="-304800" algn="l" rtl="0">
              <a:spcBef>
                <a:spcPts val="0"/>
              </a:spcBef>
              <a:spcAft>
                <a:spcPts val="0"/>
              </a:spcAft>
              <a:buClr>
                <a:srgbClr val="003C71"/>
              </a:buClr>
              <a:buSzPts val="1200"/>
              <a:buChar char="○"/>
            </a:pPr>
            <a:r>
              <a:rPr lang="en" sz="1700"/>
              <a:t>Product Gap/Bet meeting</a:t>
            </a:r>
            <a:endParaRPr sz="1700"/>
          </a:p>
          <a:p>
            <a:pPr marL="457200" lvl="0" indent="-342900" algn="l" rtl="0">
              <a:spcBef>
                <a:spcPts val="0"/>
              </a:spcBef>
              <a:spcAft>
                <a:spcPts val="0"/>
              </a:spcAft>
              <a:buClr>
                <a:srgbClr val="0579BD"/>
              </a:buClr>
              <a:buSzPts val="1800"/>
              <a:buChar char="●"/>
            </a:pPr>
            <a:r>
              <a:rPr lang="en"/>
              <a:t>Dev team with at least 1 fed</a:t>
            </a:r>
            <a:endParaRPr/>
          </a:p>
        </p:txBody>
      </p:sp>
      <p:sp>
        <p:nvSpPr>
          <p:cNvPr id="1220" name="Google Shape;1220;p146"/>
          <p:cNvSpPr txBox="1">
            <a:spLocks noGrp="1"/>
          </p:cNvSpPr>
          <p:nvPr>
            <p:ph type="subTitle" idx="6"/>
          </p:nvPr>
        </p:nvSpPr>
        <p:spPr>
          <a:xfrm>
            <a:off x="6230800" y="2123081"/>
            <a:ext cx="2392800" cy="393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579BD"/>
              </a:buClr>
              <a:buSzPts val="1800"/>
              <a:buChar char="●"/>
            </a:pPr>
            <a:r>
              <a:rPr lang="en"/>
              <a:t>Quarterly dev roadmap</a:t>
            </a:r>
            <a:endParaRPr/>
          </a:p>
          <a:p>
            <a:pPr marL="457200" lvl="0" indent="-342900" algn="l" rtl="0">
              <a:spcBef>
                <a:spcPts val="0"/>
              </a:spcBef>
              <a:spcAft>
                <a:spcPts val="0"/>
              </a:spcAft>
              <a:buClr>
                <a:srgbClr val="0579BD"/>
              </a:buClr>
              <a:buSzPts val="1800"/>
              <a:buChar char="●"/>
            </a:pPr>
            <a:r>
              <a:rPr lang="en"/>
              <a:t>Biweekly dev sprint planning and admin team planning</a:t>
            </a:r>
            <a:endParaRPr/>
          </a:p>
          <a:p>
            <a:pPr marL="457200" lvl="0" indent="-342900" algn="l" rtl="0">
              <a:spcBef>
                <a:spcPts val="0"/>
              </a:spcBef>
              <a:spcAft>
                <a:spcPts val="0"/>
              </a:spcAft>
              <a:buClr>
                <a:srgbClr val="0579BD"/>
              </a:buClr>
              <a:buSzPts val="1800"/>
              <a:buChar char="●"/>
            </a:pPr>
            <a:r>
              <a:rPr lang="en"/>
              <a:t>Weekly product reqs meeting </a:t>
            </a:r>
            <a:endParaRPr/>
          </a:p>
        </p:txBody>
      </p:sp>
      <p:sp>
        <p:nvSpPr>
          <p:cNvPr id="1222" name="Google Shape;1222;p1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30</a:t>
            </a:fld>
            <a:endParaRPr dirty="0">
              <a:solidFill>
                <a:schemeClr val="bg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26"/>
        <p:cNvGrpSpPr/>
        <p:nvPr/>
      </p:nvGrpSpPr>
      <p:grpSpPr>
        <a:xfrm>
          <a:off x="0" y="0"/>
          <a:ext cx="0" cy="0"/>
          <a:chOff x="0" y="0"/>
          <a:chExt cx="0" cy="0"/>
        </a:xfrm>
      </p:grpSpPr>
      <p:sp>
        <p:nvSpPr>
          <p:cNvPr id="1228" name="Google Shape;1228;p147"/>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Admin team planning </a:t>
            </a:r>
            <a:endParaRPr dirty="0"/>
          </a:p>
        </p:txBody>
      </p:sp>
      <p:sp>
        <p:nvSpPr>
          <p:cNvPr id="1227" name="Google Shape;1227;p147"/>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Recurring projects and special projects</a:t>
            </a:r>
            <a:endParaRPr dirty="0"/>
          </a:p>
        </p:txBody>
      </p:sp>
      <p:sp>
        <p:nvSpPr>
          <p:cNvPr id="1229" name="Google Shape;1229;p147"/>
          <p:cNvSpPr txBox="1"/>
          <p:nvPr/>
        </p:nvSpPr>
        <p:spPr>
          <a:xfrm>
            <a:off x="357800" y="1604050"/>
            <a:ext cx="8271900" cy="35394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0579BD"/>
              </a:buClr>
              <a:buSzPts val="1800"/>
              <a:buChar char="●"/>
            </a:pPr>
            <a:r>
              <a:rPr lang="en" sz="2200">
                <a:solidFill>
                  <a:srgbClr val="003C71"/>
                </a:solidFill>
              </a:rPr>
              <a:t>Define items with a What, Where, When, and Why</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External requirements and deadlines are considered in putting projects in order over the year </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Many projects recur monthly or quarterly</a:t>
            </a:r>
            <a:endParaRPr sz="2200">
              <a:solidFill>
                <a:srgbClr val="003C71"/>
              </a:solidFill>
            </a:endParaRPr>
          </a:p>
          <a:p>
            <a:pPr marL="914400" lvl="1" indent="-355600" algn="l" rtl="0">
              <a:spcBef>
                <a:spcPts val="0"/>
              </a:spcBef>
              <a:spcAft>
                <a:spcPts val="0"/>
              </a:spcAft>
              <a:buClr>
                <a:srgbClr val="00A6FB"/>
              </a:buClr>
              <a:buSzPts val="2000"/>
              <a:buChar char="○"/>
            </a:pPr>
            <a:r>
              <a:rPr lang="en" sz="2000">
                <a:solidFill>
                  <a:srgbClr val="003C71"/>
                </a:solidFill>
              </a:rPr>
              <a:t>Newsletter, release notes, quarterly team meeting planning</a:t>
            </a:r>
            <a:endParaRPr sz="20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Special projects get lots of tickets</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Commit to what we think we can do in two weeks, and try to move at least two tickets across to DONE.</a:t>
            </a:r>
            <a:endParaRPr sz="2200">
              <a:solidFill>
                <a:srgbClr val="003C71"/>
              </a:solidFill>
            </a:endParaRPr>
          </a:p>
        </p:txBody>
      </p:sp>
      <p:sp>
        <p:nvSpPr>
          <p:cNvPr id="1230" name="Google Shape;1230;p1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31</a:t>
            </a:fld>
            <a:endParaRPr dirty="0">
              <a:solidFill>
                <a:schemeClr val="bg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34"/>
        <p:cNvGrpSpPr/>
        <p:nvPr/>
      </p:nvGrpSpPr>
      <p:grpSpPr>
        <a:xfrm>
          <a:off x="0" y="0"/>
          <a:ext cx="0" cy="0"/>
          <a:chOff x="0" y="0"/>
          <a:chExt cx="0" cy="0"/>
        </a:xfrm>
      </p:grpSpPr>
      <p:sp>
        <p:nvSpPr>
          <p:cNvPr id="1236" name="Google Shape;1236;p148"/>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Gap/Bet Scoring - Dev roadmapping</a:t>
            </a:r>
            <a:endParaRPr dirty="0"/>
          </a:p>
        </p:txBody>
      </p:sp>
      <p:sp>
        <p:nvSpPr>
          <p:cNvPr id="1235" name="Google Shape;1235;p148"/>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Weighted shortest job first (ish)</a:t>
            </a:r>
            <a:endParaRPr/>
          </a:p>
        </p:txBody>
      </p:sp>
      <p:sp>
        <p:nvSpPr>
          <p:cNvPr id="1237" name="Google Shape;1237;p148"/>
          <p:cNvSpPr txBox="1"/>
          <p:nvPr/>
        </p:nvSpPr>
        <p:spPr>
          <a:xfrm>
            <a:off x="357800" y="1604050"/>
            <a:ext cx="7652100" cy="17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rgbClr val="003C71"/>
                </a:solidFill>
              </a:rPr>
              <a:t>A </a:t>
            </a:r>
            <a:r>
              <a:rPr lang="en" sz="2200" b="1">
                <a:solidFill>
                  <a:srgbClr val="003C71"/>
                </a:solidFill>
              </a:rPr>
              <a:t>Gap</a:t>
            </a:r>
            <a:r>
              <a:rPr lang="en" sz="2200">
                <a:solidFill>
                  <a:srgbClr val="003C71"/>
                </a:solidFill>
              </a:rPr>
              <a:t> is a problem or issue we need to resolve</a:t>
            </a:r>
            <a:endParaRPr sz="2200">
              <a:solidFill>
                <a:srgbClr val="003C71"/>
              </a:solidFill>
            </a:endParaRPr>
          </a:p>
          <a:p>
            <a:pPr marL="457200" lvl="0" indent="-355600" algn="l" rtl="0">
              <a:spcBef>
                <a:spcPts val="800"/>
              </a:spcBef>
              <a:spcAft>
                <a:spcPts val="0"/>
              </a:spcAft>
              <a:buClr>
                <a:srgbClr val="0579BD"/>
              </a:buClr>
              <a:buSzPts val="2000"/>
              <a:buChar char="●"/>
            </a:pPr>
            <a:r>
              <a:rPr lang="en" sz="2000">
                <a:solidFill>
                  <a:srgbClr val="003C71"/>
                </a:solidFill>
              </a:rPr>
              <a:t>User driven or rules driven</a:t>
            </a:r>
            <a:endParaRPr sz="2000">
              <a:solidFill>
                <a:srgbClr val="003C71"/>
              </a:solidFill>
            </a:endParaRPr>
          </a:p>
          <a:p>
            <a:pPr marL="0" lvl="0" indent="0" algn="l" rtl="0">
              <a:spcBef>
                <a:spcPts val="800"/>
              </a:spcBef>
              <a:spcAft>
                <a:spcPts val="0"/>
              </a:spcAft>
              <a:buNone/>
            </a:pPr>
            <a:r>
              <a:rPr lang="en" sz="2200">
                <a:solidFill>
                  <a:srgbClr val="003C71"/>
                </a:solidFill>
              </a:rPr>
              <a:t>A </a:t>
            </a:r>
            <a:r>
              <a:rPr lang="en" sz="2200" b="1">
                <a:solidFill>
                  <a:srgbClr val="003C71"/>
                </a:solidFill>
              </a:rPr>
              <a:t>Bet</a:t>
            </a:r>
            <a:r>
              <a:rPr lang="en" sz="2200">
                <a:solidFill>
                  <a:srgbClr val="003C71"/>
                </a:solidFill>
              </a:rPr>
              <a:t> is a solution we think will close a particular gap</a:t>
            </a:r>
            <a:endParaRPr sz="2200">
              <a:solidFill>
                <a:srgbClr val="003C71"/>
              </a:solidFill>
            </a:endParaRPr>
          </a:p>
          <a:p>
            <a:pPr marL="457200" lvl="0" indent="-355600" algn="l" rtl="0">
              <a:spcBef>
                <a:spcPts val="800"/>
              </a:spcBef>
              <a:spcAft>
                <a:spcPts val="0"/>
              </a:spcAft>
              <a:buClr>
                <a:srgbClr val="0579BD"/>
              </a:buClr>
              <a:buSzPts val="2000"/>
              <a:buChar char="●"/>
            </a:pPr>
            <a:r>
              <a:rPr lang="en" sz="2000">
                <a:solidFill>
                  <a:srgbClr val="003C71"/>
                </a:solidFill>
              </a:rPr>
              <a:t>Functionality is user-informed, tech is developer driven</a:t>
            </a:r>
            <a:endParaRPr sz="2000">
              <a:solidFill>
                <a:srgbClr val="003C71"/>
              </a:solidFill>
            </a:endParaRPr>
          </a:p>
          <a:p>
            <a:pPr marL="0" lvl="0" indent="0" algn="l" rtl="0">
              <a:spcBef>
                <a:spcPts val="800"/>
              </a:spcBef>
              <a:spcAft>
                <a:spcPts val="0"/>
              </a:spcAft>
              <a:buNone/>
            </a:pPr>
            <a:r>
              <a:rPr lang="en" sz="2200">
                <a:solidFill>
                  <a:srgbClr val="003C71"/>
                </a:solidFill>
              </a:rPr>
              <a:t>Prioritization is done by </a:t>
            </a:r>
            <a:r>
              <a:rPr lang="en" sz="2200" b="1">
                <a:solidFill>
                  <a:srgbClr val="003C71"/>
                </a:solidFill>
              </a:rPr>
              <a:t>Gap Score</a:t>
            </a:r>
            <a:r>
              <a:rPr lang="en" sz="2200">
                <a:solidFill>
                  <a:srgbClr val="003C71"/>
                </a:solidFill>
              </a:rPr>
              <a:t>, derived from value and difficulty</a:t>
            </a:r>
            <a:endParaRPr sz="2200">
              <a:solidFill>
                <a:srgbClr val="003C71"/>
              </a:solidFill>
            </a:endParaRPr>
          </a:p>
          <a:p>
            <a:pPr marL="457200" lvl="0" indent="-355600" algn="l" rtl="0">
              <a:spcBef>
                <a:spcPts val="800"/>
              </a:spcBef>
              <a:spcAft>
                <a:spcPts val="0"/>
              </a:spcAft>
              <a:buClr>
                <a:srgbClr val="0579BD"/>
              </a:buClr>
              <a:buSzPts val="2000"/>
              <a:buChar char="●"/>
            </a:pPr>
            <a:r>
              <a:rPr lang="en" sz="2000">
                <a:solidFill>
                  <a:srgbClr val="003C71"/>
                </a:solidFill>
              </a:rPr>
              <a:t>Value is defined by the Admin team</a:t>
            </a:r>
            <a:endParaRPr sz="2000">
              <a:solidFill>
                <a:srgbClr val="003C71"/>
              </a:solidFill>
            </a:endParaRPr>
          </a:p>
          <a:p>
            <a:pPr marL="457200" lvl="0" indent="-355600" algn="l" rtl="0">
              <a:spcBef>
                <a:spcPts val="0"/>
              </a:spcBef>
              <a:spcAft>
                <a:spcPts val="0"/>
              </a:spcAft>
              <a:buClr>
                <a:srgbClr val="0579BD"/>
              </a:buClr>
              <a:buSzPts val="2000"/>
              <a:buChar char="●"/>
            </a:pPr>
            <a:r>
              <a:rPr lang="en" sz="2000">
                <a:solidFill>
                  <a:srgbClr val="003C71"/>
                </a:solidFill>
              </a:rPr>
              <a:t>Difficulty is defined by the developer team</a:t>
            </a:r>
            <a:endParaRPr sz="2000">
              <a:solidFill>
                <a:srgbClr val="003C71"/>
              </a:solidFill>
            </a:endParaRPr>
          </a:p>
        </p:txBody>
      </p:sp>
      <p:sp>
        <p:nvSpPr>
          <p:cNvPr id="1238" name="Google Shape;1238;p1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32</a:t>
            </a:fld>
            <a:endParaRPr dirty="0">
              <a:solidFill>
                <a:schemeClr val="bg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42"/>
        <p:cNvGrpSpPr/>
        <p:nvPr/>
      </p:nvGrpSpPr>
      <p:grpSpPr>
        <a:xfrm>
          <a:off x="0" y="0"/>
          <a:ext cx="0" cy="0"/>
          <a:chOff x="0" y="0"/>
          <a:chExt cx="0" cy="0"/>
        </a:xfrm>
      </p:grpSpPr>
      <p:sp>
        <p:nvSpPr>
          <p:cNvPr id="1243" name="Google Shape;1243;p149"/>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Gap Score</a:t>
            </a:r>
            <a:endParaRPr dirty="0"/>
          </a:p>
        </p:txBody>
      </p:sp>
      <p:sp>
        <p:nvSpPr>
          <p:cNvPr id="1244" name="Google Shape;1244;p149"/>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How important is solving this problem?</a:t>
            </a:r>
            <a:endParaRPr/>
          </a:p>
        </p:txBody>
      </p:sp>
      <p:sp>
        <p:nvSpPr>
          <p:cNvPr id="1245" name="Google Shape;1245;p149"/>
          <p:cNvSpPr txBox="1"/>
          <p:nvPr/>
        </p:nvSpPr>
        <p:spPr>
          <a:xfrm>
            <a:off x="357800" y="1604050"/>
            <a:ext cx="7652100" cy="17079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0579BD"/>
              </a:buClr>
              <a:buSzPts val="2200"/>
              <a:buChar char="●"/>
            </a:pPr>
            <a:r>
              <a:rPr lang="en" sz="2200">
                <a:solidFill>
                  <a:srgbClr val="003C71"/>
                </a:solidFill>
              </a:rPr>
              <a:t>Admin value (1-4)</a:t>
            </a:r>
            <a:endParaRPr sz="22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Does doing this also solve or give us a boost on something else?</a:t>
            </a:r>
            <a:endParaRPr sz="18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Stakeholder requests (1-4)</a:t>
            </a:r>
            <a:endParaRPr sz="22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How many people are asking for this?</a:t>
            </a:r>
            <a:endParaRPr sz="18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Security requirements count here, our own team members’ needs also count here</a:t>
            </a:r>
            <a:endParaRPr sz="18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Cost of inaction (1-4)</a:t>
            </a:r>
            <a:endParaRPr sz="22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Will this get worse if we delay addressing it?</a:t>
            </a:r>
            <a:endParaRPr sz="18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Add up these three numbers to get the </a:t>
            </a:r>
            <a:r>
              <a:rPr lang="en" sz="2200" b="1">
                <a:solidFill>
                  <a:srgbClr val="003C71"/>
                </a:solidFill>
              </a:rPr>
              <a:t>gap score</a:t>
            </a:r>
            <a:endParaRPr sz="2200" b="1">
              <a:solidFill>
                <a:srgbClr val="003C71"/>
              </a:solidFill>
            </a:endParaRPr>
          </a:p>
        </p:txBody>
      </p:sp>
      <p:sp>
        <p:nvSpPr>
          <p:cNvPr id="1246" name="Google Shape;1246;p1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33</a:t>
            </a:fld>
            <a:endParaRPr dirty="0">
              <a:solidFill>
                <a:schemeClr val="bg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150"/>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Gathering stakeholder requests</a:t>
            </a:r>
            <a:endParaRPr/>
          </a:p>
        </p:txBody>
      </p:sp>
      <p:sp>
        <p:nvSpPr>
          <p:cNvPr id="1252" name="Google Shape;1252;p150"/>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What should we be thinking about?</a:t>
            </a:r>
            <a:endParaRPr/>
          </a:p>
        </p:txBody>
      </p:sp>
      <p:sp>
        <p:nvSpPr>
          <p:cNvPr id="1253" name="Google Shape;1253;p150"/>
          <p:cNvSpPr txBox="1"/>
          <p:nvPr/>
        </p:nvSpPr>
        <p:spPr>
          <a:xfrm>
            <a:off x="357800" y="1604050"/>
            <a:ext cx="7652100" cy="17079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0579BD"/>
              </a:buClr>
              <a:buSzPts val="2200"/>
              <a:buChar char="●"/>
            </a:pPr>
            <a:r>
              <a:rPr lang="en" sz="2200">
                <a:solidFill>
                  <a:srgbClr val="003C71"/>
                </a:solidFill>
              </a:rPr>
              <a:t>Helpdesk ticket topics</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Customer meetings</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Touchpoints forms</a:t>
            </a:r>
            <a:endParaRPr sz="2200">
              <a:solidFill>
                <a:srgbClr val="003C71"/>
              </a:solidFill>
            </a:endParaRPr>
          </a:p>
          <a:p>
            <a:pPr marL="914400" lvl="1" indent="-368300" algn="l" rtl="0">
              <a:spcBef>
                <a:spcPts val="0"/>
              </a:spcBef>
              <a:spcAft>
                <a:spcPts val="0"/>
              </a:spcAft>
              <a:buClr>
                <a:srgbClr val="00A6FB"/>
              </a:buClr>
              <a:buSzPts val="2200"/>
              <a:buChar char="○"/>
            </a:pPr>
            <a:r>
              <a:rPr lang="en" sz="2200">
                <a:solidFill>
                  <a:srgbClr val="003C71"/>
                </a:solidFill>
              </a:rPr>
              <a:t>Page level</a:t>
            </a:r>
            <a:endParaRPr sz="2200">
              <a:solidFill>
                <a:srgbClr val="003C71"/>
              </a:solidFill>
            </a:endParaRPr>
          </a:p>
          <a:p>
            <a:pPr marL="914400" lvl="1" indent="-368300" algn="l" rtl="0">
              <a:spcBef>
                <a:spcPts val="0"/>
              </a:spcBef>
              <a:spcAft>
                <a:spcPts val="0"/>
              </a:spcAft>
              <a:buClr>
                <a:srgbClr val="00A6FB"/>
              </a:buClr>
              <a:buSzPts val="2200"/>
              <a:buChar char="○"/>
            </a:pPr>
            <a:r>
              <a:rPr lang="en" sz="2200">
                <a:solidFill>
                  <a:srgbClr val="003C71"/>
                </a:solidFill>
              </a:rPr>
              <a:t>General feedback</a:t>
            </a:r>
            <a:endParaRPr sz="2200">
              <a:solidFill>
                <a:srgbClr val="003C71"/>
              </a:solidFill>
            </a:endParaRPr>
          </a:p>
          <a:p>
            <a:pPr marL="0" lvl="0" indent="0" algn="l" rtl="0">
              <a:spcBef>
                <a:spcPts val="800"/>
              </a:spcBef>
              <a:spcAft>
                <a:spcPts val="0"/>
              </a:spcAft>
              <a:buNone/>
            </a:pPr>
            <a:endParaRPr sz="2200">
              <a:solidFill>
                <a:srgbClr val="003C71"/>
              </a:solidFill>
            </a:endParaRPr>
          </a:p>
          <a:p>
            <a:pPr marL="0" lvl="0" indent="0" algn="l" rtl="0">
              <a:spcBef>
                <a:spcPts val="800"/>
              </a:spcBef>
              <a:spcAft>
                <a:spcPts val="800"/>
              </a:spcAft>
              <a:buNone/>
            </a:pPr>
            <a:r>
              <a:rPr lang="en" sz="2200">
                <a:solidFill>
                  <a:srgbClr val="003C71"/>
                </a:solidFill>
              </a:rPr>
              <a:t>Collect issue reports and requests to track numbers and customer types.</a:t>
            </a:r>
            <a:endParaRPr sz="2200">
              <a:solidFill>
                <a:srgbClr val="003C71"/>
              </a:solidFill>
            </a:endParaRPr>
          </a:p>
        </p:txBody>
      </p:sp>
      <p:sp>
        <p:nvSpPr>
          <p:cNvPr id="1254" name="Google Shape;1254;p1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34</a:t>
            </a:fld>
            <a:endParaRPr dirty="0">
              <a:solidFill>
                <a:schemeClr val="bg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58"/>
        <p:cNvGrpSpPr/>
        <p:nvPr/>
      </p:nvGrpSpPr>
      <p:grpSpPr>
        <a:xfrm>
          <a:off x="0" y="0"/>
          <a:ext cx="0" cy="0"/>
          <a:chOff x="0" y="0"/>
          <a:chExt cx="0" cy="0"/>
        </a:xfrm>
      </p:grpSpPr>
      <p:sp>
        <p:nvSpPr>
          <p:cNvPr id="1259" name="Google Shape;1259;p151"/>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Bet Score - factors</a:t>
            </a:r>
            <a:endParaRPr/>
          </a:p>
        </p:txBody>
      </p:sp>
      <p:sp>
        <p:nvSpPr>
          <p:cNvPr id="1260" name="Google Shape;1260;p151"/>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How hard is solving this problem?</a:t>
            </a:r>
            <a:endParaRPr/>
          </a:p>
        </p:txBody>
      </p:sp>
      <p:sp>
        <p:nvSpPr>
          <p:cNvPr id="1261" name="Google Shape;1261;p151"/>
          <p:cNvSpPr txBox="1"/>
          <p:nvPr/>
        </p:nvSpPr>
        <p:spPr>
          <a:xfrm>
            <a:off x="357800" y="1604050"/>
            <a:ext cx="7652100" cy="17079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0579BD"/>
              </a:buClr>
              <a:buSzPts val="2200"/>
              <a:buChar char="●"/>
            </a:pPr>
            <a:r>
              <a:rPr lang="en" sz="2200">
                <a:solidFill>
                  <a:srgbClr val="003C71"/>
                </a:solidFill>
              </a:rPr>
              <a:t>Tech value (1-4)</a:t>
            </a:r>
            <a:endParaRPr sz="22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Does doing this also solve or give us a boost on something else?</a:t>
            </a:r>
            <a:endParaRPr sz="18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Certainty (1-4)</a:t>
            </a:r>
            <a:endParaRPr sz="22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How confident are we that we know how to do this?</a:t>
            </a:r>
            <a:endParaRPr sz="18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Layers of complexity (1-4)</a:t>
            </a:r>
            <a:endParaRPr sz="22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How many different parts of the system will this touch?</a:t>
            </a:r>
            <a:endParaRPr sz="18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Level of effort (1-4)</a:t>
            </a:r>
            <a:endParaRPr sz="22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How hard will this be, or how long will it take to do it?</a:t>
            </a:r>
            <a:endParaRPr sz="2200" b="1">
              <a:solidFill>
                <a:srgbClr val="003C71"/>
              </a:solidFill>
            </a:endParaRPr>
          </a:p>
        </p:txBody>
      </p:sp>
      <p:sp>
        <p:nvSpPr>
          <p:cNvPr id="1262" name="Google Shape;1262;p1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35</a:t>
            </a:fld>
            <a:endParaRPr dirty="0">
              <a:solidFill>
                <a:schemeClr val="bg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1267" name="Google Shape;1267;p152"/>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Bet Score - the score</a:t>
            </a:r>
            <a:endParaRPr dirty="0"/>
          </a:p>
        </p:txBody>
      </p:sp>
      <p:sp>
        <p:nvSpPr>
          <p:cNvPr id="1268" name="Google Shape;1268;p152"/>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What’s the cost-benefit analysis for this item? </a:t>
            </a:r>
            <a:endParaRPr/>
          </a:p>
        </p:txBody>
      </p:sp>
      <p:cxnSp>
        <p:nvCxnSpPr>
          <p:cNvPr id="1269" name="Google Shape;1269;p152">
            <a:extLst>
              <a:ext uri="{C183D7F6-B498-43B3-948B-1728B52AA6E4}">
                <adec:decorative xmlns:adec="http://schemas.microsoft.com/office/drawing/2017/decorative" val="1"/>
              </a:ext>
            </a:extLst>
          </p:cNvPr>
          <p:cNvCxnSpPr/>
          <p:nvPr/>
        </p:nvCxnSpPr>
        <p:spPr>
          <a:xfrm>
            <a:off x="1134500" y="2697358"/>
            <a:ext cx="4418700" cy="0"/>
          </a:xfrm>
          <a:prstGeom prst="straightConnector1">
            <a:avLst/>
          </a:prstGeom>
          <a:noFill/>
          <a:ln w="28575" cap="flat" cmpd="sng">
            <a:solidFill>
              <a:srgbClr val="003C71"/>
            </a:solidFill>
            <a:prstDash val="solid"/>
            <a:round/>
            <a:headEnd type="none" w="med" len="med"/>
            <a:tailEnd type="none" w="med" len="med"/>
          </a:ln>
        </p:spPr>
      </p:cxnSp>
      <p:sp>
        <p:nvSpPr>
          <p:cNvPr id="1270" name="Google Shape;1270;p152"/>
          <p:cNvSpPr txBox="1"/>
          <p:nvPr/>
        </p:nvSpPr>
        <p:spPr>
          <a:xfrm>
            <a:off x="586400" y="1985050"/>
            <a:ext cx="7652100" cy="17079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 sz="2200">
                <a:solidFill>
                  <a:srgbClr val="003C71"/>
                </a:solidFill>
              </a:rPr>
              <a:t>Gap score + Tech value + Certainty</a:t>
            </a:r>
            <a:endParaRPr sz="2200">
              <a:solidFill>
                <a:srgbClr val="003C71"/>
              </a:solidFill>
            </a:endParaRPr>
          </a:p>
          <a:p>
            <a:pPr marL="457200" lvl="0" indent="0" algn="l" rtl="0">
              <a:spcBef>
                <a:spcPts val="800"/>
              </a:spcBef>
              <a:spcAft>
                <a:spcPts val="0"/>
              </a:spcAft>
              <a:buNone/>
            </a:pPr>
            <a:r>
              <a:rPr lang="en" sz="2200">
                <a:solidFill>
                  <a:srgbClr val="003C71"/>
                </a:solidFill>
              </a:rPr>
              <a:t>										= Bet score</a:t>
            </a:r>
            <a:endParaRPr sz="2200">
              <a:solidFill>
                <a:srgbClr val="003C71"/>
              </a:solidFill>
            </a:endParaRPr>
          </a:p>
          <a:p>
            <a:pPr marL="0" lvl="0" indent="0" algn="l" rtl="0">
              <a:spcBef>
                <a:spcPts val="800"/>
              </a:spcBef>
              <a:spcAft>
                <a:spcPts val="0"/>
              </a:spcAft>
              <a:buNone/>
            </a:pPr>
            <a:r>
              <a:rPr lang="en" sz="2200">
                <a:solidFill>
                  <a:srgbClr val="003C71"/>
                </a:solidFill>
              </a:rPr>
              <a:t>     Layers of complexity + Level of effort </a:t>
            </a:r>
            <a:endParaRPr sz="2200">
              <a:solidFill>
                <a:srgbClr val="003C71"/>
              </a:solidFill>
            </a:endParaRPr>
          </a:p>
          <a:p>
            <a:pPr marL="457200" lvl="0" indent="0" algn="l" rtl="0">
              <a:spcBef>
                <a:spcPts val="800"/>
              </a:spcBef>
              <a:spcAft>
                <a:spcPts val="800"/>
              </a:spcAft>
              <a:buNone/>
            </a:pPr>
            <a:endParaRPr sz="2200">
              <a:solidFill>
                <a:srgbClr val="003C71"/>
              </a:solidFill>
            </a:endParaRPr>
          </a:p>
        </p:txBody>
      </p:sp>
      <p:sp>
        <p:nvSpPr>
          <p:cNvPr id="1271" name="Google Shape;1271;p1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36</a:t>
            </a:fld>
            <a:endParaRPr dirty="0">
              <a:solidFill>
                <a:schemeClr val="bg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153"/>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Exceptions</a:t>
            </a:r>
            <a:endParaRPr/>
          </a:p>
        </p:txBody>
      </p:sp>
      <p:sp>
        <p:nvSpPr>
          <p:cNvPr id="1277" name="Google Shape;1277;p153"/>
          <p:cNvSpPr txBox="1">
            <a:spLocks noGrp="1"/>
          </p:cNvSpPr>
          <p:nvPr>
            <p:ph type="subTitle" idx="1"/>
          </p:nvPr>
        </p:nvSpPr>
        <p:spPr>
          <a:xfrm>
            <a:off x="439350" y="870825"/>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There are often exceptions</a:t>
            </a:r>
            <a:endParaRPr/>
          </a:p>
        </p:txBody>
      </p:sp>
      <p:sp>
        <p:nvSpPr>
          <p:cNvPr id="1278" name="Google Shape;1278;p153"/>
          <p:cNvSpPr txBox="1"/>
          <p:nvPr/>
        </p:nvSpPr>
        <p:spPr>
          <a:xfrm>
            <a:off x="357800" y="1604050"/>
            <a:ext cx="7950900" cy="17079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0579BD"/>
              </a:buClr>
              <a:buSzPts val="2200"/>
              <a:buChar char="●"/>
            </a:pPr>
            <a:r>
              <a:rPr lang="en" sz="2200">
                <a:solidFill>
                  <a:srgbClr val="003C71"/>
                </a:solidFill>
              </a:rPr>
              <a:t>Is there an external deadline that means it must be done this quarter?</a:t>
            </a:r>
            <a:endParaRPr sz="22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No scoring needed, but we still want to know Complexity and LOE</a:t>
            </a:r>
            <a:endParaRPr sz="18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Indicate on sheet and mark score as 100</a:t>
            </a:r>
            <a:endParaRPr sz="18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Interruption budget</a:t>
            </a:r>
            <a:endParaRPr sz="22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We know what we want to do, and that unexpected things come up every week.</a:t>
            </a:r>
            <a:endParaRPr sz="1800">
              <a:solidFill>
                <a:srgbClr val="003C71"/>
              </a:solidFill>
            </a:endParaRPr>
          </a:p>
          <a:p>
            <a:pPr marL="914400" lvl="1" indent="-342900" algn="l" rtl="0">
              <a:spcBef>
                <a:spcPts val="0"/>
              </a:spcBef>
              <a:spcAft>
                <a:spcPts val="0"/>
              </a:spcAft>
              <a:buClr>
                <a:srgbClr val="00A6FB"/>
              </a:buClr>
              <a:buSzPts val="1800"/>
              <a:buChar char="○"/>
            </a:pPr>
            <a:r>
              <a:rPr lang="en" sz="1800">
                <a:solidFill>
                  <a:srgbClr val="003C71"/>
                </a:solidFill>
              </a:rPr>
              <a:t>We leave room in the plan to accommodate these interruptions</a:t>
            </a:r>
            <a:endParaRPr sz="1800">
              <a:solidFill>
                <a:srgbClr val="003C71"/>
              </a:solidFill>
            </a:endParaRPr>
          </a:p>
          <a:p>
            <a:pPr marL="0" lvl="0" indent="0" algn="l" rtl="0">
              <a:spcBef>
                <a:spcPts val="800"/>
              </a:spcBef>
              <a:spcAft>
                <a:spcPts val="800"/>
              </a:spcAft>
              <a:buNone/>
            </a:pPr>
            <a:endParaRPr sz="2200">
              <a:solidFill>
                <a:srgbClr val="003C71"/>
              </a:solidFill>
            </a:endParaRPr>
          </a:p>
        </p:txBody>
      </p:sp>
      <p:sp>
        <p:nvSpPr>
          <p:cNvPr id="1279" name="Google Shape;1279;p1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37</a:t>
            </a:fld>
            <a:endParaRPr dirty="0">
              <a:solidFill>
                <a:schemeClr val="bg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83"/>
        <p:cNvGrpSpPr/>
        <p:nvPr/>
      </p:nvGrpSpPr>
      <p:grpSpPr>
        <a:xfrm>
          <a:off x="0" y="0"/>
          <a:ext cx="0" cy="0"/>
          <a:chOff x="0" y="0"/>
          <a:chExt cx="0" cy="0"/>
        </a:xfrm>
      </p:grpSpPr>
      <p:sp>
        <p:nvSpPr>
          <p:cNvPr id="1284" name="Google Shape;1284;p154"/>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Example</a:t>
            </a:r>
            <a:endParaRPr dirty="0"/>
          </a:p>
        </p:txBody>
      </p:sp>
      <p:pic>
        <p:nvPicPr>
          <p:cNvPr id="1285" name="Google Shape;1285;p154" descr="The screenshot shows a portion of a table listing several objectives in the first column - one per row. The next column identifies whether that item is an app feature or infrastructure related. The next column is “FY24Q1 MOSCOW” and for each row visible in this example we see it either as “1. Must” or “2. Should”. The next three columns show each item’s score for Admin value, Stakeholder requests, and Cost of inaction. The next column sums up those scores to make a Gap score. The next four columns show each item’s score for Tech value, Certainty, Layers of complexity, and LOE. The last column shows the Bet score, which is 100 for all the “Must” items, and scores ranging from 3.67 and 6."/>
          <p:cNvPicPr preferRelativeResize="0"/>
          <p:nvPr/>
        </p:nvPicPr>
        <p:blipFill>
          <a:blip r:embed="rId3">
            <a:alphaModFix/>
          </a:blip>
          <a:stretch>
            <a:fillRect/>
          </a:stretch>
        </p:blipFill>
        <p:spPr>
          <a:xfrm>
            <a:off x="152400" y="1034325"/>
            <a:ext cx="8839198" cy="3359849"/>
          </a:xfrm>
          <a:prstGeom prst="rect">
            <a:avLst/>
          </a:prstGeom>
          <a:noFill/>
          <a:ln>
            <a:noFill/>
          </a:ln>
        </p:spPr>
      </p:pic>
      <p:sp>
        <p:nvSpPr>
          <p:cNvPr id="1286" name="Google Shape;1286;p154"/>
          <p:cNvSpPr txBox="1"/>
          <p:nvPr/>
        </p:nvSpPr>
        <p:spPr>
          <a:xfrm>
            <a:off x="193425" y="4396150"/>
            <a:ext cx="8798100" cy="24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Note! We didn’t get all the way through scoring this quarter because we were learning our way into the new Layers of Complexity factor AND had enough Musts to keep us busy for the quarter.</a:t>
            </a:r>
            <a:endParaRPr>
              <a:latin typeface="Calibri"/>
              <a:ea typeface="Calibri"/>
              <a:cs typeface="Calibri"/>
              <a:sym typeface="Calibri"/>
            </a:endParaRPr>
          </a:p>
        </p:txBody>
      </p:sp>
      <p:sp>
        <p:nvSpPr>
          <p:cNvPr id="1287" name="Google Shape;1287;p1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38</a:t>
            </a:fld>
            <a:endParaRPr dirty="0">
              <a:solidFill>
                <a:schemeClr val="bg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91"/>
        <p:cNvGrpSpPr/>
        <p:nvPr/>
      </p:nvGrpSpPr>
      <p:grpSpPr>
        <a:xfrm>
          <a:off x="0" y="0"/>
          <a:ext cx="0" cy="0"/>
          <a:chOff x="0" y="0"/>
          <a:chExt cx="0" cy="0"/>
        </a:xfrm>
      </p:grpSpPr>
      <p:sp>
        <p:nvSpPr>
          <p:cNvPr id="1292" name="Google Shape;1292;p155"/>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And then what?</a:t>
            </a:r>
            <a:endParaRPr dirty="0"/>
          </a:p>
        </p:txBody>
      </p:sp>
      <p:sp>
        <p:nvSpPr>
          <p:cNvPr id="1293" name="Google Shape;1293;p155"/>
          <p:cNvSpPr txBox="1">
            <a:spLocks noGrp="1"/>
          </p:cNvSpPr>
          <p:nvPr>
            <p:ph type="subTitle" idx="1"/>
          </p:nvPr>
        </p:nvSpPr>
        <p:spPr>
          <a:xfrm>
            <a:off x="439350" y="870825"/>
            <a:ext cx="8472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From quarterly roadmap to sprint commitments to done</a:t>
            </a:r>
            <a:endParaRPr dirty="0"/>
          </a:p>
        </p:txBody>
      </p:sp>
      <p:sp>
        <p:nvSpPr>
          <p:cNvPr id="1294" name="Google Shape;1294;p155"/>
          <p:cNvSpPr txBox="1"/>
          <p:nvPr/>
        </p:nvSpPr>
        <p:spPr>
          <a:xfrm>
            <a:off x="357800" y="1527850"/>
            <a:ext cx="8033100" cy="34563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0579BD"/>
              </a:buClr>
              <a:buSzPts val="2200"/>
              <a:buChar char="●"/>
            </a:pPr>
            <a:r>
              <a:rPr lang="en" sz="2200">
                <a:solidFill>
                  <a:srgbClr val="003C71"/>
                </a:solidFill>
              </a:rPr>
              <a:t>Items on the roadmap are brought to the admin team to flesh out user-informed requirements documents</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Those requirements are turned into stories with acceptance criteria, using templates to make sure we cover our bases</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Those stories are “efforted” by the devs in backlog refinement meetings</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Individual stories are pulled into sprints as others are completed</a:t>
            </a:r>
            <a:endParaRPr sz="2200">
              <a:solidFill>
                <a:srgbClr val="003C71"/>
              </a:solidFill>
            </a:endParaRPr>
          </a:p>
          <a:p>
            <a:pPr marL="457200" lvl="0" indent="-368300" algn="l" rtl="0">
              <a:spcBef>
                <a:spcPts val="0"/>
              </a:spcBef>
              <a:spcAft>
                <a:spcPts val="0"/>
              </a:spcAft>
              <a:buClr>
                <a:srgbClr val="0579BD"/>
              </a:buClr>
              <a:buSzPts val="2200"/>
              <a:buChar char="●"/>
            </a:pPr>
            <a:r>
              <a:rPr lang="en" sz="2200">
                <a:solidFill>
                  <a:srgbClr val="003C71"/>
                </a:solidFill>
              </a:rPr>
              <a:t>We try to run two week sprints, but things often carry over</a:t>
            </a:r>
            <a:endParaRPr sz="2200">
              <a:solidFill>
                <a:srgbClr val="003C71"/>
              </a:solidFill>
            </a:endParaRPr>
          </a:p>
        </p:txBody>
      </p:sp>
      <p:sp>
        <p:nvSpPr>
          <p:cNvPr id="1295" name="Google Shape;1295;p1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39</a:t>
            </a:fld>
            <a:endParaRPr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sp>
        <p:nvSpPr>
          <p:cNvPr id="1021" name="Google Shape;1021;p120"/>
          <p:cNvSpPr txBox="1">
            <a:spLocks noGrp="1"/>
          </p:cNvSpPr>
          <p:nvPr>
            <p:ph type="title"/>
          </p:nvPr>
        </p:nvSpPr>
        <p:spPr>
          <a:xfrm>
            <a:off x="228600" y="2017025"/>
            <a:ext cx="6771600" cy="95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Why you need a backlog</a:t>
            </a:r>
            <a:endParaRPr/>
          </a:p>
        </p:txBody>
      </p:sp>
      <p:sp>
        <p:nvSpPr>
          <p:cNvPr id="1022" name="Google Shape;1022;p1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4</a:t>
            </a:fld>
            <a:endParaRPr dirty="0">
              <a:solidFill>
                <a:schemeClr val="tx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156"/>
          <p:cNvSpPr txBox="1">
            <a:spLocks noGrp="1"/>
          </p:cNvSpPr>
          <p:nvPr>
            <p:ph type="title"/>
          </p:nvPr>
        </p:nvSpPr>
        <p:spPr>
          <a:xfrm>
            <a:off x="228600" y="2017025"/>
            <a:ext cx="6018900" cy="95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Wrap up</a:t>
            </a:r>
            <a:endParaRPr dirty="0"/>
          </a:p>
        </p:txBody>
      </p:sp>
      <p:sp>
        <p:nvSpPr>
          <p:cNvPr id="1301" name="Google Shape;1301;p1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40</a:t>
            </a:fld>
            <a:endParaRPr dirty="0">
              <a:solidFill>
                <a:schemeClr val="tx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305"/>
        <p:cNvGrpSpPr/>
        <p:nvPr/>
      </p:nvGrpSpPr>
      <p:grpSpPr>
        <a:xfrm>
          <a:off x="0" y="0"/>
          <a:ext cx="0" cy="0"/>
          <a:chOff x="0" y="0"/>
          <a:chExt cx="0" cy="0"/>
        </a:xfrm>
      </p:grpSpPr>
      <p:sp>
        <p:nvSpPr>
          <p:cNvPr id="1306" name="Google Shape;1306;p157"/>
          <p:cNvSpPr txBox="1">
            <a:spLocks noGrp="1"/>
          </p:cNvSpPr>
          <p:nvPr>
            <p:ph type="title"/>
          </p:nvPr>
        </p:nvSpPr>
        <p:spPr>
          <a:xfrm>
            <a:off x="439350" y="7627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Backlog best bets</a:t>
            </a:r>
            <a:endParaRPr/>
          </a:p>
        </p:txBody>
      </p:sp>
      <p:sp>
        <p:nvSpPr>
          <p:cNvPr id="1307" name="Google Shape;1307;p157"/>
          <p:cNvSpPr txBox="1">
            <a:spLocks noGrp="1"/>
          </p:cNvSpPr>
          <p:nvPr>
            <p:ph type="subTitle" idx="1"/>
          </p:nvPr>
        </p:nvSpPr>
        <p:spPr>
          <a:xfrm>
            <a:off x="439350" y="874150"/>
            <a:ext cx="80331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Every website needs a backlog!</a:t>
            </a:r>
            <a:endParaRPr/>
          </a:p>
        </p:txBody>
      </p:sp>
      <p:sp>
        <p:nvSpPr>
          <p:cNvPr id="1308" name="Google Shape;1308;p157"/>
          <p:cNvSpPr txBox="1"/>
          <p:nvPr/>
        </p:nvSpPr>
        <p:spPr>
          <a:xfrm>
            <a:off x="357800" y="1591700"/>
            <a:ext cx="8033100" cy="31956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0FAFFF"/>
              </a:buClr>
              <a:buSzPts val="2200"/>
              <a:buChar char="●"/>
            </a:pPr>
            <a:r>
              <a:rPr lang="en" sz="2200">
                <a:solidFill>
                  <a:srgbClr val="FFFFFF"/>
                </a:solidFill>
              </a:rPr>
              <a:t>Select a tool that’s easy for your team to use and manage the work</a:t>
            </a:r>
            <a:endParaRPr sz="2200">
              <a:solidFill>
                <a:srgbClr val="FFFFFF"/>
              </a:solidFill>
            </a:endParaRPr>
          </a:p>
          <a:p>
            <a:pPr marL="457200" lvl="0" indent="-368300" algn="l" rtl="0">
              <a:spcBef>
                <a:spcPts val="800"/>
              </a:spcBef>
              <a:spcAft>
                <a:spcPts val="0"/>
              </a:spcAft>
              <a:buClr>
                <a:srgbClr val="0FAFFF"/>
              </a:buClr>
              <a:buSzPts val="2200"/>
              <a:buChar char="●"/>
            </a:pPr>
            <a:r>
              <a:rPr lang="en" sz="2200">
                <a:solidFill>
                  <a:srgbClr val="FFFFFF"/>
                </a:solidFill>
              </a:rPr>
              <a:t>Document things such as:</a:t>
            </a:r>
            <a:endParaRPr sz="2200">
              <a:solidFill>
                <a:srgbClr val="FFFFFF"/>
              </a:solidFill>
            </a:endParaRPr>
          </a:p>
          <a:p>
            <a:pPr marL="914400" lvl="1" indent="-368300" algn="l" rtl="0">
              <a:spcBef>
                <a:spcPts val="800"/>
              </a:spcBef>
              <a:spcAft>
                <a:spcPts val="0"/>
              </a:spcAft>
              <a:buClr>
                <a:srgbClr val="FFFFFF"/>
              </a:buClr>
              <a:buSzPts val="2200"/>
              <a:buChar char="○"/>
            </a:pPr>
            <a:r>
              <a:rPr lang="en" sz="2200">
                <a:solidFill>
                  <a:schemeClr val="dk1"/>
                </a:solidFill>
              </a:rPr>
              <a:t>Feature requests</a:t>
            </a:r>
            <a:endParaRPr sz="2200">
              <a:solidFill>
                <a:srgbClr val="FFFFFF"/>
              </a:solidFill>
            </a:endParaRPr>
          </a:p>
          <a:p>
            <a:pPr marL="914400" lvl="1" indent="-368300" algn="l" rtl="0">
              <a:spcBef>
                <a:spcPts val="800"/>
              </a:spcBef>
              <a:spcAft>
                <a:spcPts val="0"/>
              </a:spcAft>
              <a:buClr>
                <a:srgbClr val="FFFFFF"/>
              </a:buClr>
              <a:buSzPts val="2200"/>
              <a:buChar char="○"/>
            </a:pPr>
            <a:r>
              <a:rPr lang="en" sz="2200">
                <a:solidFill>
                  <a:srgbClr val="FFFFFF"/>
                </a:solidFill>
              </a:rPr>
              <a:t>Bugs</a:t>
            </a:r>
            <a:endParaRPr sz="2200">
              <a:solidFill>
                <a:srgbClr val="FFFFFF"/>
              </a:solidFill>
            </a:endParaRPr>
          </a:p>
          <a:p>
            <a:pPr marL="914400" lvl="1" indent="-368300" algn="l" rtl="0">
              <a:spcBef>
                <a:spcPts val="800"/>
              </a:spcBef>
              <a:spcAft>
                <a:spcPts val="0"/>
              </a:spcAft>
              <a:buClr>
                <a:srgbClr val="FFFFFF"/>
              </a:buClr>
              <a:buSzPts val="2200"/>
              <a:buChar char="○"/>
            </a:pPr>
            <a:r>
              <a:rPr lang="en" sz="2200">
                <a:solidFill>
                  <a:srgbClr val="FFFFFF"/>
                </a:solidFill>
              </a:rPr>
              <a:t>Work in progress</a:t>
            </a:r>
            <a:endParaRPr sz="2200">
              <a:solidFill>
                <a:srgbClr val="FFFFFF"/>
              </a:solidFill>
            </a:endParaRPr>
          </a:p>
          <a:p>
            <a:pPr marL="457200" lvl="0" indent="-368300" algn="l" rtl="0">
              <a:spcBef>
                <a:spcPts val="800"/>
              </a:spcBef>
              <a:spcAft>
                <a:spcPts val="800"/>
              </a:spcAft>
              <a:buClr>
                <a:srgbClr val="0FAFFF"/>
              </a:buClr>
              <a:buSzPts val="2200"/>
              <a:buChar char="●"/>
            </a:pPr>
            <a:r>
              <a:rPr lang="en" sz="2200">
                <a:solidFill>
                  <a:srgbClr val="FFFFFF"/>
                </a:solidFill>
              </a:rPr>
              <a:t>Refine your backlog as a team every 1-2 weeks</a:t>
            </a:r>
            <a:endParaRPr sz="2200">
              <a:solidFill>
                <a:srgbClr val="FFFFFF"/>
              </a:solidFill>
            </a:endParaRPr>
          </a:p>
        </p:txBody>
      </p:sp>
      <p:sp>
        <p:nvSpPr>
          <p:cNvPr id="1309" name="Google Shape;1309;p1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41</a:t>
            </a:fld>
            <a:endParaRPr dirty="0">
              <a:solidFill>
                <a:schemeClr val="tx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158"/>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Next steps</a:t>
            </a:r>
            <a:endParaRPr/>
          </a:p>
        </p:txBody>
      </p:sp>
      <p:sp>
        <p:nvSpPr>
          <p:cNvPr id="1315" name="Google Shape;1315;p158"/>
          <p:cNvSpPr txBox="1"/>
          <p:nvPr/>
        </p:nvSpPr>
        <p:spPr>
          <a:xfrm>
            <a:off x="605125" y="1062600"/>
            <a:ext cx="7685100" cy="28014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Clr>
                <a:srgbClr val="0579BD"/>
              </a:buClr>
              <a:buSzPts val="2200"/>
              <a:buChar char="●"/>
            </a:pPr>
            <a:r>
              <a:rPr lang="en" sz="2200">
                <a:solidFill>
                  <a:srgbClr val="003C71"/>
                </a:solidFill>
              </a:rPr>
              <a:t>If you don’t yet have a website backlog, create one!</a:t>
            </a:r>
            <a:endParaRPr sz="2200">
              <a:solidFill>
                <a:srgbClr val="003C71"/>
              </a:solidFill>
            </a:endParaRPr>
          </a:p>
          <a:p>
            <a:pPr marL="914400" lvl="1" indent="-368300" algn="l" rtl="0">
              <a:spcBef>
                <a:spcPts val="0"/>
              </a:spcBef>
              <a:spcAft>
                <a:spcPts val="0"/>
              </a:spcAft>
              <a:buClr>
                <a:srgbClr val="00A6FB"/>
              </a:buClr>
              <a:buSzPts val="2200"/>
              <a:buChar char="○"/>
            </a:pPr>
            <a:r>
              <a:rPr lang="en" sz="2000">
                <a:solidFill>
                  <a:srgbClr val="003C71"/>
                </a:solidFill>
              </a:rPr>
              <a:t>Potential tools include: GitHub, JIRA, Trello, gSheet/Doc</a:t>
            </a:r>
            <a:endParaRPr sz="2000">
              <a:solidFill>
                <a:srgbClr val="003C71"/>
              </a:solidFill>
            </a:endParaRPr>
          </a:p>
          <a:p>
            <a:pPr marL="914400" lvl="1" indent="-368300" algn="l" rtl="0">
              <a:spcBef>
                <a:spcPts val="0"/>
              </a:spcBef>
              <a:spcAft>
                <a:spcPts val="0"/>
              </a:spcAft>
              <a:buClr>
                <a:srgbClr val="00A6FB"/>
              </a:buClr>
              <a:buSzPts val="2200"/>
              <a:buChar char="○"/>
            </a:pPr>
            <a:r>
              <a:rPr lang="en" sz="2000">
                <a:solidFill>
                  <a:srgbClr val="003C71"/>
                </a:solidFill>
              </a:rPr>
              <a:t>Find the tool that works best for you and your team</a:t>
            </a:r>
            <a:endParaRPr sz="2200">
              <a:solidFill>
                <a:srgbClr val="003C71"/>
              </a:solidFill>
            </a:endParaRPr>
          </a:p>
          <a:p>
            <a:pPr marL="457200" lvl="0" indent="-368300" algn="l" rtl="0">
              <a:spcBef>
                <a:spcPts val="0"/>
              </a:spcBef>
              <a:spcAft>
                <a:spcPts val="0"/>
              </a:spcAft>
              <a:buClr>
                <a:srgbClr val="0579BD"/>
              </a:buClr>
              <a:buSzPts val="2200"/>
              <a:buChar char="●"/>
            </a:pPr>
            <a:r>
              <a:rPr lang="en" sz="2000">
                <a:solidFill>
                  <a:srgbClr val="003C71"/>
                </a:solidFill>
              </a:rPr>
              <a:t>Consider adapting the Search.gov team’s methodology to help you schedule and prioritize work</a:t>
            </a:r>
            <a:endParaRPr sz="2000">
              <a:solidFill>
                <a:srgbClr val="003C71"/>
              </a:solidFill>
            </a:endParaRPr>
          </a:p>
          <a:p>
            <a:pPr marL="457200" lvl="0" indent="-368300" algn="l" rtl="0">
              <a:spcBef>
                <a:spcPts val="0"/>
              </a:spcBef>
              <a:spcAft>
                <a:spcPts val="0"/>
              </a:spcAft>
              <a:buClr>
                <a:srgbClr val="0579BD"/>
              </a:buClr>
              <a:buSzPts val="2200"/>
              <a:buChar char="●"/>
            </a:pPr>
            <a:r>
              <a:rPr lang="en" sz="2000">
                <a:solidFill>
                  <a:srgbClr val="003C71"/>
                </a:solidFill>
              </a:rPr>
              <a:t>Website Managers - add a link to your backlog to your website’s record in the Digital Registry in Touchpoints: </a:t>
            </a:r>
            <a:r>
              <a:rPr lang="en" sz="2000" u="sng">
                <a:solidFill>
                  <a:schemeClr val="hlink"/>
                </a:solidFill>
                <a:hlinkClick r:id="rId3"/>
              </a:rPr>
              <a:t>https://touchpoints.app.cloud.gov/admin/registry</a:t>
            </a:r>
            <a:endParaRPr sz="2000"/>
          </a:p>
        </p:txBody>
      </p:sp>
      <p:sp>
        <p:nvSpPr>
          <p:cNvPr id="1316" name="Google Shape;1316;p1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42</a:t>
            </a:fld>
            <a:endParaRPr dirty="0">
              <a:solidFill>
                <a:schemeClr val="bg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20"/>
        <p:cNvGrpSpPr/>
        <p:nvPr/>
      </p:nvGrpSpPr>
      <p:grpSpPr>
        <a:xfrm>
          <a:off x="0" y="0"/>
          <a:ext cx="0" cy="0"/>
          <a:chOff x="0" y="0"/>
          <a:chExt cx="0" cy="0"/>
        </a:xfrm>
      </p:grpSpPr>
      <p:sp>
        <p:nvSpPr>
          <p:cNvPr id="1321" name="Google Shape;1321;p159"/>
          <p:cNvSpPr txBox="1">
            <a:spLocks noGrp="1"/>
          </p:cNvSpPr>
          <p:nvPr>
            <p:ph type="ctrTitle"/>
          </p:nvPr>
        </p:nvSpPr>
        <p:spPr>
          <a:xfrm>
            <a:off x="451050" y="0"/>
            <a:ext cx="8241900" cy="51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800" dirty="0"/>
              <a:t>Digital.gov</a:t>
            </a:r>
            <a:endParaRPr sz="3800" dirty="0"/>
          </a:p>
        </p:txBody>
      </p:sp>
      <p:pic>
        <p:nvPicPr>
          <p:cNvPr id="1325" name="Google Shape;1325;p159" descr="The Digital.gov logo which consists of three ribbons joined together in an hexagon to resemble the shape of a capital letter D in white"/>
          <p:cNvPicPr preferRelativeResize="0"/>
          <p:nvPr/>
        </p:nvPicPr>
        <p:blipFill>
          <a:blip r:embed="rId3">
            <a:alphaModFix/>
          </a:blip>
          <a:stretch>
            <a:fillRect/>
          </a:stretch>
        </p:blipFill>
        <p:spPr>
          <a:xfrm>
            <a:off x="4166112" y="1248525"/>
            <a:ext cx="811775" cy="811775"/>
          </a:xfrm>
          <a:prstGeom prst="rect">
            <a:avLst/>
          </a:prstGeom>
          <a:noFill/>
          <a:ln>
            <a:noFill/>
          </a:ln>
        </p:spPr>
      </p:pic>
      <p:sp>
        <p:nvSpPr>
          <p:cNvPr id="1322" name="Google Shape;1322;p159"/>
          <p:cNvSpPr txBox="1"/>
          <p:nvPr/>
        </p:nvSpPr>
        <p:spPr>
          <a:xfrm>
            <a:off x="906750" y="3108768"/>
            <a:ext cx="7330500" cy="63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rgbClr val="FFFFFF"/>
                </a:solidFill>
                <a:latin typeface="Public Sans Thin"/>
                <a:ea typeface="Public Sans Thin"/>
                <a:cs typeface="Public Sans Thin"/>
                <a:sym typeface="Public Sans Thin"/>
              </a:rPr>
              <a:t>Join our other communities to get involved!</a:t>
            </a:r>
            <a:endParaRPr sz="2600">
              <a:solidFill>
                <a:srgbClr val="FFFFFF"/>
              </a:solidFill>
              <a:latin typeface="Public Sans"/>
              <a:ea typeface="Public Sans"/>
              <a:cs typeface="Public Sans"/>
              <a:sym typeface="Public Sans"/>
            </a:endParaRPr>
          </a:p>
        </p:txBody>
      </p:sp>
      <p:sp>
        <p:nvSpPr>
          <p:cNvPr id="1323" name="Google Shape;1323;p159"/>
          <p:cNvSpPr txBox="1"/>
          <p:nvPr/>
        </p:nvSpPr>
        <p:spPr>
          <a:xfrm>
            <a:off x="381750" y="3668937"/>
            <a:ext cx="8380500" cy="393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2600">
                <a:solidFill>
                  <a:srgbClr val="00BFE7"/>
                </a:solidFill>
                <a:latin typeface="Public Sans"/>
                <a:ea typeface="Public Sans"/>
                <a:cs typeface="Public Sans"/>
                <a:sym typeface="Public Sans"/>
              </a:rPr>
              <a:t>digital.gov/communities/</a:t>
            </a:r>
            <a:endParaRPr sz="2600">
              <a:solidFill>
                <a:srgbClr val="00BFE7"/>
              </a:solidFill>
              <a:latin typeface="Public Sans"/>
              <a:ea typeface="Public Sans"/>
              <a:cs typeface="Public Sans"/>
              <a:sym typeface="Public Sans"/>
            </a:endParaRPr>
          </a:p>
        </p:txBody>
      </p:sp>
      <p:sp>
        <p:nvSpPr>
          <p:cNvPr id="1324" name="Google Shape;1324;p15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solidFill>
                  <a:schemeClr val="lt1"/>
                </a:solidFill>
              </a:rPr>
              <a:t>43</a:t>
            </a:fld>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121"/>
          <p:cNvSpPr txBox="1">
            <a:spLocks noGrp="1"/>
          </p:cNvSpPr>
          <p:nvPr>
            <p:ph type="title"/>
          </p:nvPr>
        </p:nvSpPr>
        <p:spPr>
          <a:xfrm>
            <a:off x="439350" y="77925"/>
            <a:ext cx="8378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t>Accounting for work in a product backlog</a:t>
            </a:r>
            <a:endParaRPr sz="3200"/>
          </a:p>
        </p:txBody>
      </p:sp>
      <p:sp>
        <p:nvSpPr>
          <p:cNvPr id="1028" name="Google Shape;1028;p121"/>
          <p:cNvSpPr txBox="1">
            <a:spLocks noGrp="1"/>
          </p:cNvSpPr>
          <p:nvPr>
            <p:ph type="body" idx="4294967295"/>
          </p:nvPr>
        </p:nvSpPr>
        <p:spPr>
          <a:xfrm>
            <a:off x="357800" y="918250"/>
            <a:ext cx="8459700" cy="2813100"/>
          </a:xfrm>
          <a:prstGeom prst="rect">
            <a:avLst/>
          </a:prstGeom>
        </p:spPr>
        <p:txBody>
          <a:bodyPr spcFirstLastPara="1" wrap="square" lIns="91425" tIns="91425" rIns="91425" bIns="91425" anchor="t" anchorCtr="0">
            <a:noAutofit/>
          </a:bodyPr>
          <a:lstStyle/>
          <a:p>
            <a:pPr marL="457200" marR="0" lvl="0" indent="-361950" algn="l" rtl="0">
              <a:lnSpc>
                <a:spcPct val="105000"/>
              </a:lnSpc>
              <a:spcBef>
                <a:spcPts val="1200"/>
              </a:spcBef>
              <a:spcAft>
                <a:spcPts val="0"/>
              </a:spcAft>
              <a:buClr>
                <a:srgbClr val="0579BD"/>
              </a:buClr>
              <a:buSzPts val="2100"/>
              <a:buFont typeface="Arial"/>
              <a:buChar char="●"/>
            </a:pPr>
            <a:r>
              <a:rPr lang="en" sz="2200">
                <a:solidFill>
                  <a:srgbClr val="003C71"/>
                </a:solidFill>
                <a:latin typeface="Arial"/>
                <a:ea typeface="Arial"/>
                <a:cs typeface="Arial"/>
                <a:sym typeface="Arial"/>
              </a:rPr>
              <a:t>All websites are products. </a:t>
            </a:r>
            <a:endParaRPr sz="2200">
              <a:solidFill>
                <a:srgbClr val="003C71"/>
              </a:solidFill>
              <a:latin typeface="Arial"/>
              <a:ea typeface="Arial"/>
              <a:cs typeface="Arial"/>
              <a:sym typeface="Arial"/>
            </a:endParaRPr>
          </a:p>
          <a:p>
            <a:pPr marL="457200" marR="0" lvl="0" indent="-361950" algn="l" rtl="0">
              <a:lnSpc>
                <a:spcPct val="105000"/>
              </a:lnSpc>
              <a:spcBef>
                <a:spcPts val="0"/>
              </a:spcBef>
              <a:spcAft>
                <a:spcPts val="0"/>
              </a:spcAft>
              <a:buClr>
                <a:srgbClr val="0579BD"/>
              </a:buClr>
              <a:buSzPts val="2100"/>
              <a:buFont typeface="Arial"/>
              <a:buChar char="●"/>
            </a:pPr>
            <a:r>
              <a:rPr lang="en" sz="2200">
                <a:solidFill>
                  <a:srgbClr val="003C71"/>
                </a:solidFill>
                <a:latin typeface="Arial"/>
                <a:ea typeface="Arial"/>
                <a:cs typeface="Arial"/>
                <a:sym typeface="Arial"/>
              </a:rPr>
              <a:t>All products should have backlogs.</a:t>
            </a:r>
            <a:endParaRPr sz="2200">
              <a:solidFill>
                <a:srgbClr val="003C71"/>
              </a:solidFill>
              <a:latin typeface="Arial"/>
              <a:ea typeface="Arial"/>
              <a:cs typeface="Arial"/>
              <a:sym typeface="Arial"/>
            </a:endParaRPr>
          </a:p>
          <a:p>
            <a:pPr marL="457200" marR="0" lvl="0" indent="-361950" algn="l" rtl="0">
              <a:lnSpc>
                <a:spcPct val="105000"/>
              </a:lnSpc>
              <a:spcBef>
                <a:spcPts val="0"/>
              </a:spcBef>
              <a:spcAft>
                <a:spcPts val="0"/>
              </a:spcAft>
              <a:buClr>
                <a:srgbClr val="0579BD"/>
              </a:buClr>
              <a:buSzPts val="2100"/>
              <a:buFont typeface="Arial"/>
              <a:buChar char="●"/>
            </a:pPr>
            <a:r>
              <a:rPr lang="en" sz="2200">
                <a:solidFill>
                  <a:srgbClr val="003C71"/>
                </a:solidFill>
                <a:latin typeface="Arial"/>
                <a:ea typeface="Arial"/>
                <a:cs typeface="Arial"/>
                <a:sym typeface="Arial"/>
              </a:rPr>
              <a:t>A backlog lists (or inventories) work that may be done.</a:t>
            </a:r>
            <a:endParaRPr sz="2200">
              <a:solidFill>
                <a:srgbClr val="003C71"/>
              </a:solidFill>
              <a:latin typeface="Arial"/>
              <a:ea typeface="Arial"/>
              <a:cs typeface="Arial"/>
              <a:sym typeface="Arial"/>
            </a:endParaRPr>
          </a:p>
          <a:p>
            <a:pPr marL="457200" marR="0" lvl="0" indent="-361950" algn="l" rtl="0">
              <a:lnSpc>
                <a:spcPct val="105000"/>
              </a:lnSpc>
              <a:spcBef>
                <a:spcPts val="0"/>
              </a:spcBef>
              <a:spcAft>
                <a:spcPts val="0"/>
              </a:spcAft>
              <a:buClr>
                <a:srgbClr val="0579BD"/>
              </a:buClr>
              <a:buSzPts val="2100"/>
              <a:buFont typeface="Arial"/>
              <a:buChar char="●"/>
            </a:pPr>
            <a:r>
              <a:rPr lang="en" sz="2200">
                <a:solidFill>
                  <a:srgbClr val="003C71"/>
                </a:solidFill>
                <a:latin typeface="Arial"/>
                <a:ea typeface="Arial"/>
                <a:cs typeface="Arial"/>
                <a:sym typeface="Arial"/>
              </a:rPr>
              <a:t>A backlog is a prerequisite for iterative development practices that focus on delivering value to users; often referred to as “Agile development.”</a:t>
            </a:r>
            <a:endParaRPr sz="2200">
              <a:solidFill>
                <a:srgbClr val="003C71"/>
              </a:solidFill>
              <a:latin typeface="Arial"/>
              <a:ea typeface="Arial"/>
              <a:cs typeface="Arial"/>
              <a:sym typeface="Arial"/>
            </a:endParaRPr>
          </a:p>
          <a:p>
            <a:pPr marL="457200" marR="0" lvl="0" indent="-361950" algn="l" rtl="0">
              <a:lnSpc>
                <a:spcPct val="105000"/>
              </a:lnSpc>
              <a:spcBef>
                <a:spcPts val="0"/>
              </a:spcBef>
              <a:spcAft>
                <a:spcPts val="0"/>
              </a:spcAft>
              <a:buClr>
                <a:srgbClr val="0579BD"/>
              </a:buClr>
              <a:buSzPts val="2100"/>
              <a:buFont typeface="Arial"/>
              <a:buChar char="●"/>
            </a:pPr>
            <a:r>
              <a:rPr lang="en" sz="2200">
                <a:solidFill>
                  <a:srgbClr val="003C71"/>
                </a:solidFill>
                <a:latin typeface="Arial"/>
                <a:ea typeface="Arial"/>
                <a:cs typeface="Arial"/>
                <a:sym typeface="Arial"/>
              </a:rPr>
              <a:t>Access to and visibility into product backlogs helps teams right-size workloads and mitigates excessive commitment debt.</a:t>
            </a:r>
            <a:endParaRPr sz="2200">
              <a:solidFill>
                <a:srgbClr val="003C71"/>
              </a:solidFill>
              <a:latin typeface="Arial"/>
              <a:ea typeface="Arial"/>
              <a:cs typeface="Arial"/>
              <a:sym typeface="Arial"/>
            </a:endParaRPr>
          </a:p>
          <a:p>
            <a:pPr marL="457200" marR="0" lvl="0" indent="-361950" algn="l" rtl="0">
              <a:lnSpc>
                <a:spcPct val="105000"/>
              </a:lnSpc>
              <a:spcBef>
                <a:spcPts val="0"/>
              </a:spcBef>
              <a:spcAft>
                <a:spcPts val="0"/>
              </a:spcAft>
              <a:buClr>
                <a:srgbClr val="0579BD"/>
              </a:buClr>
              <a:buSzPts val="2100"/>
              <a:buFont typeface="Arial"/>
              <a:buChar char="●"/>
            </a:pPr>
            <a:r>
              <a:rPr lang="en" sz="2200">
                <a:solidFill>
                  <a:srgbClr val="003C71"/>
                </a:solidFill>
                <a:latin typeface="Arial"/>
                <a:ea typeface="Arial"/>
                <a:cs typeface="Arial"/>
                <a:sym typeface="Arial"/>
              </a:rPr>
              <a:t>If a team needs more resources, a refined backlog can help justify a request.</a:t>
            </a:r>
            <a:endParaRPr sz="2200" b="1">
              <a:solidFill>
                <a:srgbClr val="003C71"/>
              </a:solidFill>
              <a:latin typeface="Arial"/>
              <a:ea typeface="Arial"/>
              <a:cs typeface="Arial"/>
              <a:sym typeface="Arial"/>
            </a:endParaRPr>
          </a:p>
        </p:txBody>
      </p:sp>
      <p:sp>
        <p:nvSpPr>
          <p:cNvPr id="1029" name="Google Shape;1029;p1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5</a:t>
            </a:fld>
            <a:endParaRPr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3"/>
        <p:cNvGrpSpPr/>
        <p:nvPr/>
      </p:nvGrpSpPr>
      <p:grpSpPr>
        <a:xfrm>
          <a:off x="0" y="0"/>
          <a:ext cx="0" cy="0"/>
          <a:chOff x="0" y="0"/>
          <a:chExt cx="0" cy="0"/>
        </a:xfrm>
      </p:grpSpPr>
      <p:sp>
        <p:nvSpPr>
          <p:cNvPr id="1034" name="Google Shape;1034;p122"/>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t>“Backlog” can be a loaded term</a:t>
            </a:r>
            <a:endParaRPr sz="3200"/>
          </a:p>
        </p:txBody>
      </p:sp>
      <p:sp>
        <p:nvSpPr>
          <p:cNvPr id="1035" name="Google Shape;1035;p122"/>
          <p:cNvSpPr txBox="1">
            <a:spLocks noGrp="1"/>
          </p:cNvSpPr>
          <p:nvPr>
            <p:ph type="body" idx="4294967295"/>
          </p:nvPr>
        </p:nvSpPr>
        <p:spPr>
          <a:xfrm>
            <a:off x="357800" y="918250"/>
            <a:ext cx="8569200" cy="2813100"/>
          </a:xfrm>
          <a:prstGeom prst="rect">
            <a:avLst/>
          </a:prstGeom>
        </p:spPr>
        <p:txBody>
          <a:bodyPr spcFirstLastPara="1" wrap="square" lIns="91425" tIns="91425" rIns="91425" bIns="91425" anchor="t" anchorCtr="0">
            <a:noAutofit/>
          </a:bodyPr>
          <a:lstStyle/>
          <a:p>
            <a:pPr marL="0" lvl="0" indent="0" algn="l" rtl="0">
              <a:lnSpc>
                <a:spcPct val="105000"/>
              </a:lnSpc>
              <a:spcBef>
                <a:spcPts val="1200"/>
              </a:spcBef>
              <a:spcAft>
                <a:spcPts val="0"/>
              </a:spcAft>
              <a:buNone/>
            </a:pPr>
            <a:r>
              <a:rPr lang="en" sz="2100" b="1">
                <a:solidFill>
                  <a:srgbClr val="003C71"/>
                </a:solidFill>
                <a:latin typeface="Arial"/>
                <a:ea typeface="Arial"/>
                <a:cs typeface="Arial"/>
                <a:sym typeface="Arial"/>
              </a:rPr>
              <a:t>Don’t worry about having a “perfect backlog”</a:t>
            </a:r>
            <a:endParaRPr sz="2100" b="1">
              <a:solidFill>
                <a:srgbClr val="003C71"/>
              </a:solidFill>
              <a:latin typeface="Arial"/>
              <a:ea typeface="Arial"/>
              <a:cs typeface="Arial"/>
              <a:sym typeface="Arial"/>
            </a:endParaRPr>
          </a:p>
          <a:p>
            <a:pPr marL="457200" marR="0" lvl="0" indent="-361950" algn="l" rtl="0">
              <a:lnSpc>
                <a:spcPct val="105000"/>
              </a:lnSpc>
              <a:spcBef>
                <a:spcPts val="1200"/>
              </a:spcBef>
              <a:spcAft>
                <a:spcPts val="0"/>
              </a:spcAft>
              <a:buClr>
                <a:srgbClr val="0579BD"/>
              </a:buClr>
              <a:buSzPts val="2100"/>
              <a:buFont typeface="Arial"/>
              <a:buChar char="●"/>
            </a:pPr>
            <a:r>
              <a:rPr lang="en" sz="2100">
                <a:solidFill>
                  <a:srgbClr val="003C71"/>
                </a:solidFill>
                <a:latin typeface="Arial"/>
                <a:ea typeface="Arial"/>
                <a:cs typeface="Arial"/>
                <a:sym typeface="Arial"/>
              </a:rPr>
              <a:t>While “backlog” does have a specific meaning in </a:t>
            </a:r>
            <a:r>
              <a:rPr lang="en" sz="2100" u="sng">
                <a:solidFill>
                  <a:srgbClr val="003C71"/>
                </a:solidFill>
                <a:latin typeface="Arial"/>
                <a:ea typeface="Arial"/>
                <a:cs typeface="Arial"/>
                <a:sym typeface="Arial"/>
                <a:hlinkClick r:id="rId3">
                  <a:extLst>
                    <a:ext uri="{A12FA001-AC4F-418D-AE19-62706E023703}">
                      <ahyp:hlinkClr xmlns:ahyp="http://schemas.microsoft.com/office/drawing/2018/hyperlinkcolor" val="tx"/>
                    </a:ext>
                  </a:extLst>
                </a:hlinkClick>
              </a:rPr>
              <a:t>Agile development</a:t>
            </a:r>
            <a:r>
              <a:rPr lang="en" sz="2100">
                <a:solidFill>
                  <a:srgbClr val="003C71"/>
                </a:solidFill>
                <a:latin typeface="Arial"/>
                <a:ea typeface="Arial"/>
                <a:cs typeface="Arial"/>
                <a:sym typeface="Arial"/>
              </a:rPr>
              <a:t>, your team should have </a:t>
            </a:r>
            <a:r>
              <a:rPr lang="en" sz="2100" i="1">
                <a:solidFill>
                  <a:srgbClr val="003C71"/>
                </a:solidFill>
                <a:latin typeface="Arial"/>
                <a:ea typeface="Arial"/>
                <a:cs typeface="Arial"/>
                <a:sym typeface="Arial"/>
              </a:rPr>
              <a:t>some </a:t>
            </a:r>
            <a:r>
              <a:rPr lang="en" sz="2100">
                <a:solidFill>
                  <a:srgbClr val="003C71"/>
                </a:solidFill>
                <a:latin typeface="Arial"/>
                <a:ea typeface="Arial"/>
                <a:cs typeface="Arial"/>
                <a:sym typeface="Arial"/>
              </a:rPr>
              <a:t>artifact in place that is an </a:t>
            </a:r>
            <a:r>
              <a:rPr lang="en" sz="2100" b="1" i="1">
                <a:solidFill>
                  <a:srgbClr val="003C71"/>
                </a:solidFill>
                <a:latin typeface="Arial"/>
                <a:ea typeface="Arial"/>
                <a:cs typeface="Arial"/>
                <a:sym typeface="Arial"/>
              </a:rPr>
              <a:t>accounting for work to be done</a:t>
            </a:r>
            <a:endParaRPr sz="2100" b="1" i="1">
              <a:solidFill>
                <a:srgbClr val="003C71"/>
              </a:solidFill>
              <a:latin typeface="Arial"/>
              <a:ea typeface="Arial"/>
              <a:cs typeface="Arial"/>
              <a:sym typeface="Arial"/>
            </a:endParaRPr>
          </a:p>
          <a:p>
            <a:pPr marL="457200" marR="0" lvl="0" indent="-361950" algn="l" rtl="0">
              <a:lnSpc>
                <a:spcPct val="105000"/>
              </a:lnSpc>
              <a:spcBef>
                <a:spcPts val="0"/>
              </a:spcBef>
              <a:spcAft>
                <a:spcPts val="0"/>
              </a:spcAft>
              <a:buClr>
                <a:srgbClr val="0579BD"/>
              </a:buClr>
              <a:buSzPts val="2100"/>
              <a:buFont typeface="Arial"/>
              <a:buChar char="●"/>
            </a:pPr>
            <a:r>
              <a:rPr lang="en" sz="2100">
                <a:solidFill>
                  <a:srgbClr val="003C71"/>
                </a:solidFill>
                <a:latin typeface="Arial"/>
                <a:ea typeface="Arial"/>
                <a:cs typeface="Arial"/>
                <a:sym typeface="Arial"/>
              </a:rPr>
              <a:t>Select a tool that works for your team – GitHub, Trello, Jira, documents or spreadsheets can all work.</a:t>
            </a:r>
            <a:endParaRPr sz="2100">
              <a:solidFill>
                <a:srgbClr val="003C71"/>
              </a:solidFill>
              <a:latin typeface="Arial"/>
              <a:ea typeface="Arial"/>
              <a:cs typeface="Arial"/>
              <a:sym typeface="Arial"/>
            </a:endParaRPr>
          </a:p>
          <a:p>
            <a:pPr marL="457200" marR="0" lvl="0" indent="-361950" algn="l" rtl="0">
              <a:lnSpc>
                <a:spcPct val="105000"/>
              </a:lnSpc>
              <a:spcBef>
                <a:spcPts val="0"/>
              </a:spcBef>
              <a:spcAft>
                <a:spcPts val="0"/>
              </a:spcAft>
              <a:buClr>
                <a:srgbClr val="0579BD"/>
              </a:buClr>
              <a:buSzPts val="2100"/>
              <a:buFont typeface="Arial"/>
              <a:buChar char="●"/>
            </a:pPr>
            <a:r>
              <a:rPr lang="en" sz="2100">
                <a:solidFill>
                  <a:srgbClr val="003C71"/>
                </a:solidFill>
                <a:latin typeface="Arial"/>
                <a:ea typeface="Arial"/>
                <a:cs typeface="Arial"/>
                <a:sym typeface="Arial"/>
              </a:rPr>
              <a:t>A refined backlog is preferable; but this is NOT an exercise in judgement.</a:t>
            </a:r>
            <a:endParaRPr sz="2100">
              <a:solidFill>
                <a:srgbClr val="003C71"/>
              </a:solidFill>
              <a:latin typeface="Arial"/>
              <a:ea typeface="Arial"/>
              <a:cs typeface="Arial"/>
              <a:sym typeface="Arial"/>
            </a:endParaRPr>
          </a:p>
          <a:p>
            <a:pPr marL="914400" lvl="1" indent="-349250" algn="l" rtl="0">
              <a:lnSpc>
                <a:spcPct val="105000"/>
              </a:lnSpc>
              <a:spcBef>
                <a:spcPts val="0"/>
              </a:spcBef>
              <a:spcAft>
                <a:spcPts val="0"/>
              </a:spcAft>
              <a:buClr>
                <a:srgbClr val="00A6FB"/>
              </a:buClr>
              <a:buSzPts val="1900"/>
              <a:buFont typeface="Arial"/>
              <a:buChar char="○"/>
            </a:pPr>
            <a:r>
              <a:rPr lang="en" sz="1900">
                <a:solidFill>
                  <a:srgbClr val="003C71"/>
                </a:solidFill>
                <a:latin typeface="Arial"/>
                <a:ea typeface="Arial"/>
                <a:cs typeface="Arial"/>
                <a:sym typeface="Arial"/>
              </a:rPr>
              <a:t>This is meant to be the beginning of conversations to support Website Managers and ensure they have support (staff/tools/education) to deliver value to users in a continuous fashion, with minimal burden.</a:t>
            </a:r>
            <a:endParaRPr sz="1900">
              <a:solidFill>
                <a:srgbClr val="003C71"/>
              </a:solidFill>
              <a:latin typeface="Arial"/>
              <a:ea typeface="Arial"/>
              <a:cs typeface="Arial"/>
              <a:sym typeface="Arial"/>
            </a:endParaRPr>
          </a:p>
        </p:txBody>
      </p:sp>
      <p:sp>
        <p:nvSpPr>
          <p:cNvPr id="1036" name="Google Shape;1036;p1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6</a:t>
            </a:fld>
            <a:endParaRPr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0"/>
        <p:cNvGrpSpPr/>
        <p:nvPr/>
      </p:nvGrpSpPr>
      <p:grpSpPr>
        <a:xfrm>
          <a:off x="0" y="0"/>
          <a:ext cx="0" cy="0"/>
          <a:chOff x="0" y="0"/>
          <a:chExt cx="0" cy="0"/>
        </a:xfrm>
      </p:grpSpPr>
      <p:sp>
        <p:nvSpPr>
          <p:cNvPr id="1041" name="Google Shape;1041;p123"/>
          <p:cNvSpPr txBox="1">
            <a:spLocks noGrp="1"/>
          </p:cNvSpPr>
          <p:nvPr>
            <p:ph type="title"/>
          </p:nvPr>
        </p:nvSpPr>
        <p:spPr>
          <a:xfrm>
            <a:off x="439350" y="77925"/>
            <a:ext cx="87048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A backlog does not answer these questions</a:t>
            </a:r>
            <a:endParaRPr sz="3000"/>
          </a:p>
        </p:txBody>
      </p:sp>
      <p:sp>
        <p:nvSpPr>
          <p:cNvPr id="1042" name="Google Shape;1042;p123"/>
          <p:cNvSpPr txBox="1">
            <a:spLocks noGrp="1"/>
          </p:cNvSpPr>
          <p:nvPr>
            <p:ph type="body" idx="4294967295"/>
          </p:nvPr>
        </p:nvSpPr>
        <p:spPr>
          <a:xfrm>
            <a:off x="357800" y="918250"/>
            <a:ext cx="7652100" cy="2813100"/>
          </a:xfrm>
          <a:prstGeom prst="rect">
            <a:avLst/>
          </a:prstGeom>
        </p:spPr>
        <p:txBody>
          <a:bodyPr spcFirstLastPara="1" wrap="square" lIns="91425" tIns="91425" rIns="91425" bIns="91425" anchor="t" anchorCtr="0">
            <a:noAutofit/>
          </a:bodyPr>
          <a:lstStyle/>
          <a:p>
            <a:pPr marL="0" lvl="0" indent="0" algn="l" rtl="0">
              <a:lnSpc>
                <a:spcPct val="105000"/>
              </a:lnSpc>
              <a:spcBef>
                <a:spcPts val="1200"/>
              </a:spcBef>
              <a:spcAft>
                <a:spcPts val="0"/>
              </a:spcAft>
              <a:buNone/>
            </a:pPr>
            <a:r>
              <a:rPr lang="en" sz="2200">
                <a:solidFill>
                  <a:srgbClr val="003C71"/>
                </a:solidFill>
                <a:latin typeface="Arial"/>
                <a:ea typeface="Arial"/>
                <a:cs typeface="Arial"/>
                <a:sym typeface="Arial"/>
              </a:rPr>
              <a:t>(but the team should be clear about these)</a:t>
            </a:r>
            <a:endParaRPr sz="2200">
              <a:solidFill>
                <a:srgbClr val="003C71"/>
              </a:solidFill>
              <a:latin typeface="Arial"/>
              <a:ea typeface="Arial"/>
              <a:cs typeface="Arial"/>
              <a:sym typeface="Arial"/>
            </a:endParaRPr>
          </a:p>
          <a:p>
            <a:pPr marL="457200" marR="0" lvl="0" indent="-368300" algn="l" rtl="0">
              <a:lnSpc>
                <a:spcPct val="105000"/>
              </a:lnSpc>
              <a:spcBef>
                <a:spcPts val="1200"/>
              </a:spcBef>
              <a:spcAft>
                <a:spcPts val="0"/>
              </a:spcAft>
              <a:buClr>
                <a:srgbClr val="0579BD"/>
              </a:buClr>
              <a:buSzPts val="2200"/>
              <a:buFont typeface="Arial"/>
              <a:buChar char="●"/>
            </a:pPr>
            <a:r>
              <a:rPr lang="en" sz="2200">
                <a:solidFill>
                  <a:srgbClr val="003C71"/>
                </a:solidFill>
                <a:latin typeface="Arial"/>
                <a:ea typeface="Arial"/>
                <a:cs typeface="Arial"/>
                <a:sym typeface="Arial"/>
              </a:rPr>
              <a:t>Who are the users?</a:t>
            </a:r>
            <a:endParaRPr sz="2200">
              <a:solidFill>
                <a:srgbClr val="003C71"/>
              </a:solidFill>
              <a:latin typeface="Arial"/>
              <a:ea typeface="Arial"/>
              <a:cs typeface="Arial"/>
              <a:sym typeface="Arial"/>
            </a:endParaRPr>
          </a:p>
          <a:p>
            <a:pPr marL="457200" marR="0" lvl="0" indent="-368300" algn="l" rtl="0">
              <a:lnSpc>
                <a:spcPct val="105000"/>
              </a:lnSpc>
              <a:spcBef>
                <a:spcPts val="0"/>
              </a:spcBef>
              <a:spcAft>
                <a:spcPts val="0"/>
              </a:spcAft>
              <a:buClr>
                <a:srgbClr val="0579BD"/>
              </a:buClr>
              <a:buSzPts val="2200"/>
              <a:buFont typeface="Arial"/>
              <a:buChar char="●"/>
            </a:pPr>
            <a:r>
              <a:rPr lang="en" sz="2200">
                <a:solidFill>
                  <a:srgbClr val="003C71"/>
                </a:solidFill>
                <a:latin typeface="Arial"/>
                <a:ea typeface="Arial"/>
                <a:cs typeface="Arial"/>
                <a:sym typeface="Arial"/>
              </a:rPr>
              <a:t>What are each user’s needs?</a:t>
            </a:r>
            <a:endParaRPr sz="2200">
              <a:solidFill>
                <a:srgbClr val="003C71"/>
              </a:solidFill>
              <a:latin typeface="Arial"/>
              <a:ea typeface="Arial"/>
              <a:cs typeface="Arial"/>
              <a:sym typeface="Arial"/>
            </a:endParaRPr>
          </a:p>
          <a:p>
            <a:pPr marL="457200" marR="0" lvl="0" indent="-368300" algn="l" rtl="0">
              <a:lnSpc>
                <a:spcPct val="105000"/>
              </a:lnSpc>
              <a:spcBef>
                <a:spcPts val="0"/>
              </a:spcBef>
              <a:spcAft>
                <a:spcPts val="0"/>
              </a:spcAft>
              <a:buClr>
                <a:srgbClr val="0579BD"/>
              </a:buClr>
              <a:buSzPts val="2200"/>
              <a:buFont typeface="Arial"/>
              <a:buChar char="●"/>
            </a:pPr>
            <a:r>
              <a:rPr lang="en" sz="2200">
                <a:solidFill>
                  <a:srgbClr val="003C71"/>
                </a:solidFill>
                <a:latin typeface="Arial"/>
                <a:ea typeface="Arial"/>
                <a:cs typeface="Arial"/>
                <a:sym typeface="Arial"/>
              </a:rPr>
              <a:t>What does each type of user’s environment/context entail?</a:t>
            </a:r>
            <a:endParaRPr sz="2200">
              <a:solidFill>
                <a:srgbClr val="003C71"/>
              </a:solidFill>
              <a:latin typeface="Arial"/>
              <a:ea typeface="Arial"/>
              <a:cs typeface="Arial"/>
              <a:sym typeface="Arial"/>
            </a:endParaRPr>
          </a:p>
          <a:p>
            <a:pPr marL="457200" marR="0" lvl="0" indent="-368300" algn="l" rtl="0">
              <a:lnSpc>
                <a:spcPct val="105000"/>
              </a:lnSpc>
              <a:spcBef>
                <a:spcPts val="0"/>
              </a:spcBef>
              <a:spcAft>
                <a:spcPts val="0"/>
              </a:spcAft>
              <a:buClr>
                <a:srgbClr val="0579BD"/>
              </a:buClr>
              <a:buSzPts val="2200"/>
              <a:buFont typeface="Arial"/>
              <a:buChar char="●"/>
            </a:pPr>
            <a:r>
              <a:rPr lang="en" sz="2200">
                <a:solidFill>
                  <a:srgbClr val="003C71"/>
                </a:solidFill>
                <a:latin typeface="Arial"/>
                <a:ea typeface="Arial"/>
                <a:cs typeface="Arial"/>
                <a:sym typeface="Arial"/>
              </a:rPr>
              <a:t>How is user/product value defined?</a:t>
            </a:r>
            <a:endParaRPr sz="2200">
              <a:solidFill>
                <a:srgbClr val="003C71"/>
              </a:solidFill>
              <a:latin typeface="Arial"/>
              <a:ea typeface="Arial"/>
              <a:cs typeface="Arial"/>
              <a:sym typeface="Arial"/>
            </a:endParaRPr>
          </a:p>
          <a:p>
            <a:pPr marL="457200" marR="0" lvl="0" indent="-368300" algn="l" rtl="0">
              <a:lnSpc>
                <a:spcPct val="105000"/>
              </a:lnSpc>
              <a:spcBef>
                <a:spcPts val="0"/>
              </a:spcBef>
              <a:spcAft>
                <a:spcPts val="0"/>
              </a:spcAft>
              <a:buClr>
                <a:srgbClr val="0579BD"/>
              </a:buClr>
              <a:buSzPts val="2200"/>
              <a:buFont typeface="Arial"/>
              <a:buChar char="●"/>
            </a:pPr>
            <a:r>
              <a:rPr lang="en" sz="2200">
                <a:solidFill>
                  <a:srgbClr val="003C71"/>
                </a:solidFill>
                <a:latin typeface="Arial"/>
                <a:ea typeface="Arial"/>
                <a:cs typeface="Arial"/>
                <a:sym typeface="Arial"/>
              </a:rPr>
              <a:t>What is the team’s definition of done for a given task?</a:t>
            </a:r>
            <a:endParaRPr sz="2200" b="1">
              <a:solidFill>
                <a:srgbClr val="003C71"/>
              </a:solidFill>
              <a:latin typeface="Arial"/>
              <a:ea typeface="Arial"/>
              <a:cs typeface="Arial"/>
              <a:sym typeface="Arial"/>
            </a:endParaRPr>
          </a:p>
        </p:txBody>
      </p:sp>
      <p:sp>
        <p:nvSpPr>
          <p:cNvPr id="1043" name="Google Shape;1043;p1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7</a:t>
            </a:fld>
            <a:endParaRPr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7"/>
        <p:cNvGrpSpPr/>
        <p:nvPr/>
      </p:nvGrpSpPr>
      <p:grpSpPr>
        <a:xfrm>
          <a:off x="0" y="0"/>
          <a:ext cx="0" cy="0"/>
          <a:chOff x="0" y="0"/>
          <a:chExt cx="0" cy="0"/>
        </a:xfrm>
      </p:grpSpPr>
      <p:sp>
        <p:nvSpPr>
          <p:cNvPr id="1048" name="Google Shape;1048;p124"/>
          <p:cNvSpPr txBox="1">
            <a:spLocks noGrp="1"/>
          </p:cNvSpPr>
          <p:nvPr>
            <p:ph type="title"/>
          </p:nvPr>
        </p:nvSpPr>
        <p:spPr>
          <a:xfrm>
            <a:off x="439350" y="77925"/>
            <a:ext cx="85500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400"/>
              <a:t>A backlog helps answer these questions</a:t>
            </a:r>
            <a:endParaRPr sz="3400"/>
          </a:p>
        </p:txBody>
      </p:sp>
      <p:sp>
        <p:nvSpPr>
          <p:cNvPr id="1049" name="Google Shape;1049;p124"/>
          <p:cNvSpPr txBox="1">
            <a:spLocks noGrp="1"/>
          </p:cNvSpPr>
          <p:nvPr>
            <p:ph type="body" idx="4294967295"/>
          </p:nvPr>
        </p:nvSpPr>
        <p:spPr>
          <a:xfrm>
            <a:off x="357800" y="918250"/>
            <a:ext cx="7652100" cy="2813100"/>
          </a:xfrm>
          <a:prstGeom prst="rect">
            <a:avLst/>
          </a:prstGeom>
        </p:spPr>
        <p:txBody>
          <a:bodyPr spcFirstLastPara="1" wrap="square" lIns="91425" tIns="91425" rIns="91425" bIns="91425" anchor="t" anchorCtr="0">
            <a:noAutofit/>
          </a:bodyPr>
          <a:lstStyle/>
          <a:p>
            <a:pPr marL="457200" lvl="0" indent="-368300" algn="l" rtl="0">
              <a:lnSpc>
                <a:spcPct val="105000"/>
              </a:lnSpc>
              <a:spcBef>
                <a:spcPts val="1200"/>
              </a:spcBef>
              <a:spcAft>
                <a:spcPts val="0"/>
              </a:spcAft>
              <a:buClr>
                <a:srgbClr val="0579BD"/>
              </a:buClr>
              <a:buSzPts val="2200"/>
              <a:buFont typeface="Arial"/>
              <a:buChar char="●"/>
            </a:pPr>
            <a:r>
              <a:rPr lang="en" sz="2200">
                <a:solidFill>
                  <a:srgbClr val="003C71"/>
                </a:solidFill>
                <a:latin typeface="Arial"/>
                <a:ea typeface="Arial"/>
                <a:cs typeface="Arial"/>
                <a:sym typeface="Arial"/>
              </a:rPr>
              <a:t>What work is planned?</a:t>
            </a:r>
            <a:endParaRPr sz="2200">
              <a:solidFill>
                <a:srgbClr val="003C71"/>
              </a:solidFill>
              <a:latin typeface="Arial"/>
              <a:ea typeface="Arial"/>
              <a:cs typeface="Arial"/>
              <a:sym typeface="Arial"/>
            </a:endParaRPr>
          </a:p>
          <a:p>
            <a:pPr marL="914400" marR="0" lvl="1" indent="-368300" algn="l" rtl="0">
              <a:lnSpc>
                <a:spcPct val="100000"/>
              </a:lnSpc>
              <a:spcBef>
                <a:spcPts val="0"/>
              </a:spcBef>
              <a:spcAft>
                <a:spcPts val="0"/>
              </a:spcAft>
              <a:buClr>
                <a:srgbClr val="00A6FB"/>
              </a:buClr>
              <a:buSzPts val="2200"/>
              <a:buFont typeface="Arial"/>
              <a:buChar char="○"/>
            </a:pPr>
            <a:r>
              <a:rPr lang="en" sz="2000">
                <a:solidFill>
                  <a:srgbClr val="003C71"/>
                </a:solidFill>
                <a:latin typeface="Arial"/>
                <a:ea typeface="Arial"/>
                <a:cs typeface="Arial"/>
                <a:sym typeface="Arial"/>
              </a:rPr>
              <a:t>How is work prioritized?</a:t>
            </a:r>
            <a:endParaRPr sz="2000">
              <a:solidFill>
                <a:srgbClr val="003C71"/>
              </a:solidFill>
              <a:latin typeface="Arial"/>
              <a:ea typeface="Arial"/>
              <a:cs typeface="Arial"/>
              <a:sym typeface="Arial"/>
            </a:endParaRPr>
          </a:p>
          <a:p>
            <a:pPr marL="457200" lvl="0" indent="-368300" algn="l" rtl="0">
              <a:lnSpc>
                <a:spcPct val="105000"/>
              </a:lnSpc>
              <a:spcBef>
                <a:spcPts val="0"/>
              </a:spcBef>
              <a:spcAft>
                <a:spcPts val="0"/>
              </a:spcAft>
              <a:buClr>
                <a:srgbClr val="0579BD"/>
              </a:buClr>
              <a:buSzPts val="2200"/>
              <a:buFont typeface="Arial"/>
              <a:buChar char="●"/>
            </a:pPr>
            <a:r>
              <a:rPr lang="en" sz="2200">
                <a:solidFill>
                  <a:srgbClr val="003C71"/>
                </a:solidFill>
                <a:latin typeface="Arial"/>
                <a:ea typeface="Arial"/>
                <a:cs typeface="Arial"/>
                <a:sym typeface="Arial"/>
              </a:rPr>
              <a:t>What work is currently in progress? (WIP - work in progress)</a:t>
            </a:r>
            <a:endParaRPr sz="2200">
              <a:solidFill>
                <a:srgbClr val="003C71"/>
              </a:solidFill>
              <a:latin typeface="Arial"/>
              <a:ea typeface="Arial"/>
              <a:cs typeface="Arial"/>
              <a:sym typeface="Arial"/>
            </a:endParaRPr>
          </a:p>
          <a:p>
            <a:pPr marL="457200" lvl="0" indent="-368300" algn="l" rtl="0">
              <a:lnSpc>
                <a:spcPct val="105000"/>
              </a:lnSpc>
              <a:spcBef>
                <a:spcPts val="0"/>
              </a:spcBef>
              <a:spcAft>
                <a:spcPts val="0"/>
              </a:spcAft>
              <a:buClr>
                <a:srgbClr val="0579BD"/>
              </a:buClr>
              <a:buSzPts val="2200"/>
              <a:buFont typeface="Arial"/>
              <a:buChar char="●"/>
            </a:pPr>
            <a:r>
              <a:rPr lang="en" sz="2200">
                <a:solidFill>
                  <a:srgbClr val="003C71"/>
                </a:solidFill>
                <a:latin typeface="Arial"/>
                <a:ea typeface="Arial"/>
                <a:cs typeface="Arial"/>
                <a:sym typeface="Arial"/>
              </a:rPr>
              <a:t>What work has been done?</a:t>
            </a:r>
            <a:endParaRPr sz="2200">
              <a:solidFill>
                <a:srgbClr val="003C71"/>
              </a:solidFill>
              <a:latin typeface="Arial"/>
              <a:ea typeface="Arial"/>
              <a:cs typeface="Arial"/>
              <a:sym typeface="Arial"/>
            </a:endParaRPr>
          </a:p>
          <a:p>
            <a:pPr marL="457200" lvl="0" indent="-368300" algn="l" rtl="0">
              <a:lnSpc>
                <a:spcPct val="105000"/>
              </a:lnSpc>
              <a:spcBef>
                <a:spcPts val="0"/>
              </a:spcBef>
              <a:spcAft>
                <a:spcPts val="0"/>
              </a:spcAft>
              <a:buClr>
                <a:srgbClr val="0579BD"/>
              </a:buClr>
              <a:buSzPts val="2200"/>
              <a:buFont typeface="Arial"/>
              <a:buChar char="●"/>
            </a:pPr>
            <a:r>
              <a:rPr lang="en" sz="2200">
                <a:solidFill>
                  <a:srgbClr val="003C71"/>
                </a:solidFill>
                <a:latin typeface="Arial"/>
                <a:ea typeface="Arial"/>
                <a:cs typeface="Arial"/>
                <a:sym typeface="Arial"/>
              </a:rPr>
              <a:t>What work may be blocked for one reason or another?</a:t>
            </a:r>
            <a:endParaRPr sz="2200">
              <a:solidFill>
                <a:srgbClr val="003C71"/>
              </a:solidFill>
              <a:latin typeface="Arial"/>
              <a:ea typeface="Arial"/>
              <a:cs typeface="Arial"/>
              <a:sym typeface="Arial"/>
            </a:endParaRPr>
          </a:p>
          <a:p>
            <a:pPr marL="914400" lvl="1" indent="-368300" algn="l" rtl="0">
              <a:lnSpc>
                <a:spcPct val="105000"/>
              </a:lnSpc>
              <a:spcBef>
                <a:spcPts val="0"/>
              </a:spcBef>
              <a:spcAft>
                <a:spcPts val="0"/>
              </a:spcAft>
              <a:buClr>
                <a:srgbClr val="00A6FB"/>
              </a:buClr>
              <a:buSzPts val="2200"/>
              <a:buFont typeface="Arial"/>
              <a:buChar char="○"/>
            </a:pPr>
            <a:r>
              <a:rPr lang="en" sz="2000">
                <a:solidFill>
                  <a:srgbClr val="003C71"/>
                </a:solidFill>
                <a:latin typeface="Arial"/>
                <a:ea typeface="Arial"/>
                <a:cs typeface="Arial"/>
                <a:sym typeface="Arial"/>
              </a:rPr>
              <a:t>Lack of resourcing</a:t>
            </a:r>
            <a:endParaRPr sz="2000">
              <a:solidFill>
                <a:srgbClr val="003C71"/>
              </a:solidFill>
              <a:latin typeface="Arial"/>
              <a:ea typeface="Arial"/>
              <a:cs typeface="Arial"/>
              <a:sym typeface="Arial"/>
            </a:endParaRPr>
          </a:p>
          <a:p>
            <a:pPr marL="914400" lvl="1" indent="-368300" algn="l" rtl="0">
              <a:lnSpc>
                <a:spcPct val="105000"/>
              </a:lnSpc>
              <a:spcBef>
                <a:spcPts val="0"/>
              </a:spcBef>
              <a:spcAft>
                <a:spcPts val="0"/>
              </a:spcAft>
              <a:buClr>
                <a:srgbClr val="00A6FB"/>
              </a:buClr>
              <a:buSzPts val="2200"/>
              <a:buFont typeface="Arial"/>
              <a:buChar char="○"/>
            </a:pPr>
            <a:r>
              <a:rPr lang="en" sz="2000">
                <a:solidFill>
                  <a:srgbClr val="003C71"/>
                </a:solidFill>
                <a:latin typeface="Arial"/>
                <a:ea typeface="Arial"/>
                <a:cs typeface="Arial"/>
                <a:sym typeface="Arial"/>
              </a:rPr>
              <a:t>Technical dependencies</a:t>
            </a:r>
            <a:endParaRPr sz="2000">
              <a:solidFill>
                <a:srgbClr val="003C71"/>
              </a:solidFill>
              <a:latin typeface="Arial"/>
              <a:ea typeface="Arial"/>
              <a:cs typeface="Arial"/>
              <a:sym typeface="Arial"/>
            </a:endParaRPr>
          </a:p>
          <a:p>
            <a:pPr marL="457200" lvl="0" indent="-368300" algn="l" rtl="0">
              <a:lnSpc>
                <a:spcPct val="105000"/>
              </a:lnSpc>
              <a:spcBef>
                <a:spcPts val="0"/>
              </a:spcBef>
              <a:spcAft>
                <a:spcPts val="0"/>
              </a:spcAft>
              <a:buClr>
                <a:srgbClr val="0579BD"/>
              </a:buClr>
              <a:buSzPts val="2200"/>
              <a:buFont typeface="Arial"/>
              <a:buChar char="●"/>
            </a:pPr>
            <a:r>
              <a:rPr lang="en" sz="2200">
                <a:solidFill>
                  <a:srgbClr val="003C71"/>
                </a:solidFill>
                <a:latin typeface="Arial"/>
                <a:ea typeface="Arial"/>
                <a:cs typeface="Arial"/>
                <a:sym typeface="Arial"/>
              </a:rPr>
              <a:t>How many tasks are bugs or regressions?</a:t>
            </a:r>
            <a:endParaRPr sz="2200" b="1">
              <a:solidFill>
                <a:srgbClr val="003C71"/>
              </a:solidFill>
              <a:latin typeface="Arial"/>
              <a:ea typeface="Arial"/>
              <a:cs typeface="Arial"/>
              <a:sym typeface="Arial"/>
            </a:endParaRPr>
          </a:p>
        </p:txBody>
      </p:sp>
      <p:sp>
        <p:nvSpPr>
          <p:cNvPr id="1050" name="Google Shape;1050;p1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8</a:t>
            </a:fld>
            <a:endParaRPr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p125"/>
          <p:cNvSpPr txBox="1">
            <a:spLocks noGrp="1"/>
          </p:cNvSpPr>
          <p:nvPr>
            <p:ph type="title"/>
          </p:nvPr>
        </p:nvSpPr>
        <p:spPr>
          <a:xfrm>
            <a:off x="439350" y="77925"/>
            <a:ext cx="8033100" cy="8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Software is never done</a:t>
            </a:r>
            <a:endParaRPr dirty="0"/>
          </a:p>
        </p:txBody>
      </p:sp>
      <p:pic>
        <p:nvPicPr>
          <p:cNvPr id="1056" name="Google Shape;1056;p125" descr="The progression of an Agile Sprint cycle from Grooming to Sprint Planning to Definition of Done to PSI"/>
          <p:cNvPicPr preferRelativeResize="0"/>
          <p:nvPr/>
        </p:nvPicPr>
        <p:blipFill>
          <a:blip r:embed="rId3">
            <a:alphaModFix/>
          </a:blip>
          <a:stretch>
            <a:fillRect/>
          </a:stretch>
        </p:blipFill>
        <p:spPr>
          <a:xfrm>
            <a:off x="180975" y="1419576"/>
            <a:ext cx="8782050" cy="2952750"/>
          </a:xfrm>
          <a:prstGeom prst="rect">
            <a:avLst/>
          </a:prstGeom>
          <a:noFill/>
          <a:ln>
            <a:noFill/>
          </a:ln>
        </p:spPr>
      </p:pic>
      <p:sp>
        <p:nvSpPr>
          <p:cNvPr id="1057" name="Google Shape;1057;p1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bg1"/>
                </a:solidFill>
              </a:rPr>
              <a:t>9</a:t>
            </a:fld>
            <a:endParaRPr dirty="0">
              <a:solidFill>
                <a:schemeClr val="bg1"/>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Login Them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2532</Words>
  <Application>Microsoft Office PowerPoint</Application>
  <PresentationFormat>On-screen Show (16:9)</PresentationFormat>
  <Paragraphs>319</Paragraphs>
  <Slides>43</Slides>
  <Notes>43</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43</vt:i4>
      </vt:variant>
    </vt:vector>
  </HeadingPairs>
  <TitlesOfParts>
    <vt:vector size="54" baseType="lpstr">
      <vt:lpstr>Source Sans Pro</vt:lpstr>
      <vt:lpstr>Courier New</vt:lpstr>
      <vt:lpstr>Arial</vt:lpstr>
      <vt:lpstr>Calibri</vt:lpstr>
      <vt:lpstr>Public Sans</vt:lpstr>
      <vt:lpstr>Helvetica Neue</vt:lpstr>
      <vt:lpstr>Public Sans Thin</vt:lpstr>
      <vt:lpstr>Simple Dark</vt:lpstr>
      <vt:lpstr>Simple Light</vt:lpstr>
      <vt:lpstr>Simple Dark</vt:lpstr>
      <vt:lpstr>Login Theme</vt:lpstr>
      <vt:lpstr>Backlogs and why every website needs one</vt:lpstr>
      <vt:lpstr>Agenda</vt:lpstr>
      <vt:lpstr>Today’s speakers</vt:lpstr>
      <vt:lpstr>Why you need a backlog</vt:lpstr>
      <vt:lpstr>Accounting for work in a product backlog</vt:lpstr>
      <vt:lpstr>“Backlog” can be a loaded term</vt:lpstr>
      <vt:lpstr>A backlog does not answer these questions</vt:lpstr>
      <vt:lpstr>A backlog helps answer these questions</vt:lpstr>
      <vt:lpstr>Software is never done</vt:lpstr>
      <vt:lpstr>Kanban - a popular type of backlog</vt:lpstr>
      <vt:lpstr>Websites tasks and User stories</vt:lpstr>
      <vt:lpstr>Avoid “amorphous blobs of undoability”</vt:lpstr>
      <vt:lpstr>User story 1</vt:lpstr>
      <vt:lpstr>Acceptance criteria 1</vt:lpstr>
      <vt:lpstr>User story 2</vt:lpstr>
      <vt:lpstr>Acceptance criteria 2</vt:lpstr>
      <vt:lpstr>The INVEST Model</vt:lpstr>
      <vt:lpstr>Benefits of working in the open</vt:lpstr>
      <vt:lpstr>Ensure work (and value) flows</vt:lpstr>
      <vt:lpstr>GSA SmartPay Development</vt:lpstr>
      <vt:lpstr>Program background </vt:lpstr>
      <vt:lpstr>Development of new systems</vt:lpstr>
      <vt:lpstr>Backlog management</vt:lpstr>
      <vt:lpstr>Search.gov</vt:lpstr>
      <vt:lpstr>Search.gov is a Service</vt:lpstr>
      <vt:lpstr>How we do it</vt:lpstr>
      <vt:lpstr>Different processes for different teams</vt:lpstr>
      <vt:lpstr>Commonalities of approach</vt:lpstr>
      <vt:lpstr>Disaster preparedness</vt:lpstr>
      <vt:lpstr>Commonalities of approach cont.</vt:lpstr>
      <vt:lpstr>Admin team planning </vt:lpstr>
      <vt:lpstr>Gap/Bet Scoring - Dev roadmapping</vt:lpstr>
      <vt:lpstr>Gap Score</vt:lpstr>
      <vt:lpstr>Gathering stakeholder requests</vt:lpstr>
      <vt:lpstr>Bet Score - factors</vt:lpstr>
      <vt:lpstr>Bet Score - the score</vt:lpstr>
      <vt:lpstr>Exceptions</vt:lpstr>
      <vt:lpstr>Example</vt:lpstr>
      <vt:lpstr>And then what?</vt:lpstr>
      <vt:lpstr>Wrap up</vt:lpstr>
      <vt:lpstr>Backlog best bets</vt:lpstr>
      <vt:lpstr>Next steps</vt:lpstr>
      <vt:lpstr>Digital.gov</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Backlogs and why every website needs one</dc:title>
  <cp:lastModifiedBy>JeannieYoon</cp:lastModifiedBy>
  <cp:revision>4</cp:revision>
  <dcterms:modified xsi:type="dcterms:W3CDTF">2023-10-11T20:47:44Z</dcterms:modified>
</cp:coreProperties>
</file>